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notesMasterIdLst>
    <p:notesMasterId r:id="rId11"/>
  </p:notesMasterIdLst>
  <p:handoutMasterIdLst>
    <p:handoutMasterId r:id="rId12"/>
  </p:handoutMasterIdLst>
  <p:sldIdLst>
    <p:sldId id="3551" r:id="rId5"/>
    <p:sldId id="3552" r:id="rId6"/>
    <p:sldId id="3553" r:id="rId7"/>
    <p:sldId id="3554" r:id="rId8"/>
    <p:sldId id="3558" r:id="rId9"/>
    <p:sldId id="3557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7D0E4"/>
    <a:srgbClr val="8BE1FF"/>
    <a:srgbClr val="ED7D31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AA03F-3492-45B0-AE9C-2B80308879D2}" v="98" dt="2025-09-26T21:03:01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3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ETZ, Olivier" userId="fb53cb3d-51e7-495c-9ef7-66954bf2cc65" providerId="ADAL" clId="{11037981-3661-4F53-A97D-DBF56077551C}"/>
    <pc:docChg chg="undo redo custSel addSld delSld modSld delMainMaster">
      <pc:chgData name="GOETZ, Olivier" userId="fb53cb3d-51e7-495c-9ef7-66954bf2cc65" providerId="ADAL" clId="{11037981-3661-4F53-A97D-DBF56077551C}" dt="2025-09-26T21:05:03.462" v="889" actId="113"/>
      <pc:docMkLst>
        <pc:docMk/>
      </pc:docMkLst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672356737" sldId="482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73624491" sldId="3546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607191291" sldId="3547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2351852728" sldId="3548"/>
        </pc:sldMkLst>
      </pc:sldChg>
      <pc:sldChg chg="del">
        <pc:chgData name="GOETZ, Olivier" userId="fb53cb3d-51e7-495c-9ef7-66954bf2cc65" providerId="ADAL" clId="{11037981-3661-4F53-A97D-DBF56077551C}" dt="2025-09-26T07:31:16.792" v="1" actId="47"/>
        <pc:sldMkLst>
          <pc:docMk/>
          <pc:sldMk cId="3339906194" sldId="3549"/>
        </pc:sldMkLst>
      </pc:sldChg>
      <pc:sldChg chg="del">
        <pc:chgData name="GOETZ, Olivier" userId="fb53cb3d-51e7-495c-9ef7-66954bf2cc65" providerId="ADAL" clId="{11037981-3661-4F53-A97D-DBF56077551C}" dt="2025-09-26T07:31:07.490" v="0" actId="47"/>
        <pc:sldMkLst>
          <pc:docMk/>
          <pc:sldMk cId="2725243306" sldId="3550"/>
        </pc:sldMkLst>
      </pc:sldChg>
      <pc:sldChg chg="addSp delSp modSp mod setBg modClrScheme chgLayout">
        <pc:chgData name="GOETZ, Olivier" userId="fb53cb3d-51e7-495c-9ef7-66954bf2cc65" providerId="ADAL" clId="{11037981-3661-4F53-A97D-DBF56077551C}" dt="2025-09-26T07:32:31.506" v="21" actId="22"/>
        <pc:sldMkLst>
          <pc:docMk/>
          <pc:sldMk cId="1983418241" sldId="3551"/>
        </pc:sldMkLst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4" creationId="{DBD1150B-46AF-9157-C2AA-ACF7172C965F}"/>
          </ac:spMkLst>
        </pc:spChg>
        <pc:spChg chg="add del">
          <ac:chgData name="GOETZ, Olivier" userId="fb53cb3d-51e7-495c-9ef7-66954bf2cc65" providerId="ADAL" clId="{11037981-3661-4F53-A97D-DBF56077551C}" dt="2025-09-26T07:31:40.582" v="8" actId="26606"/>
          <ac:spMkLst>
            <pc:docMk/>
            <pc:sldMk cId="1983418241" sldId="3551"/>
            <ac:spMk id="5" creationId="{DC0803C3-ED9E-5888-8879-034BD8D046C9}"/>
          </ac:spMkLst>
        </pc:spChg>
        <pc:spChg chg="add mo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1" creationId="{F9B91453-3A1C-C5FE-F6D1-AE3610380728}"/>
          </ac:spMkLst>
        </pc:spChg>
        <pc:spChg chg="add">
          <ac:chgData name="GOETZ, Olivier" userId="fb53cb3d-51e7-495c-9ef7-66954bf2cc65" providerId="ADAL" clId="{11037981-3661-4F53-A97D-DBF56077551C}" dt="2025-09-26T07:32:23.587" v="19" actId="26606"/>
          <ac:spMkLst>
            <pc:docMk/>
            <pc:sldMk cId="1983418241" sldId="3551"/>
            <ac:spMk id="1036" creationId="{D4771268-CB57-404A-9271-370EB28F6090}"/>
          </ac:spMkLst>
        </pc:spChg>
        <pc:picChg chg="add mod">
          <ac:chgData name="GOETZ, Olivier" userId="fb53cb3d-51e7-495c-9ef7-66954bf2cc65" providerId="ADAL" clId="{11037981-3661-4F53-A97D-DBF56077551C}" dt="2025-09-26T07:32:23.587" v="19" actId="26606"/>
          <ac:picMkLst>
            <pc:docMk/>
            <pc:sldMk cId="1983418241" sldId="3551"/>
            <ac:picMk id="3" creationId="{11166347-F425-D2AA-2A93-66118E067367}"/>
          </ac:picMkLst>
        </pc:picChg>
        <pc:picChg chg="add del">
          <ac:chgData name="GOETZ, Olivier" userId="fb53cb3d-51e7-495c-9ef7-66954bf2cc65" providerId="ADAL" clId="{11037981-3661-4F53-A97D-DBF56077551C}" dt="2025-09-26T07:32:31.506" v="21" actId="22"/>
          <ac:picMkLst>
            <pc:docMk/>
            <pc:sldMk cId="1983418241" sldId="3551"/>
            <ac:picMk id="7" creationId="{2F1DDCEF-B8FC-EBE3-4118-2FDAC28943A2}"/>
          </ac:picMkLst>
        </pc:picChg>
        <pc:picChg chg="add del mod">
          <ac:chgData name="GOETZ, Olivier" userId="fb53cb3d-51e7-495c-9ef7-66954bf2cc65" providerId="ADAL" clId="{11037981-3661-4F53-A97D-DBF56077551C}" dt="2025-09-26T07:32:20.175" v="17" actId="478"/>
          <ac:picMkLst>
            <pc:docMk/>
            <pc:sldMk cId="1983418241" sldId="3551"/>
            <ac:picMk id="1026" creationId="{FF05E2CF-6E89-CD9F-EFB0-310C62920968}"/>
          </ac:picMkLst>
        </pc:picChg>
      </pc:sldChg>
      <pc:sldChg chg="addSp delSp modSp add mod setBg delDesignElem">
        <pc:chgData name="GOETZ, Olivier" userId="fb53cb3d-51e7-495c-9ef7-66954bf2cc65" providerId="ADAL" clId="{11037981-3661-4F53-A97D-DBF56077551C}" dt="2025-09-26T20:55:43.472" v="705" actId="20577"/>
        <pc:sldMkLst>
          <pc:docMk/>
          <pc:sldMk cId="2488745320" sldId="3552"/>
        </pc:sldMkLst>
        <pc:spChg chg="add del mod">
          <ac:chgData name="GOETZ, Olivier" userId="fb53cb3d-51e7-495c-9ef7-66954bf2cc65" providerId="ADAL" clId="{11037981-3661-4F53-A97D-DBF56077551C}" dt="2025-09-26T07:34:23.617" v="49" actId="478"/>
          <ac:spMkLst>
            <pc:docMk/>
            <pc:sldMk cId="2488745320" sldId="3552"/>
            <ac:spMk id="4" creationId="{8DA73463-9E4D-D04F-42A5-42AA644DD544}"/>
          </ac:spMkLst>
        </pc:spChg>
        <pc:spChg chg="add mod">
          <ac:chgData name="GOETZ, Olivier" userId="fb53cb3d-51e7-495c-9ef7-66954bf2cc65" providerId="ADAL" clId="{11037981-3661-4F53-A97D-DBF56077551C}" dt="2025-09-26T20:55:43.472" v="705" actId="20577"/>
          <ac:spMkLst>
            <pc:docMk/>
            <pc:sldMk cId="2488745320" sldId="3552"/>
            <ac:spMk id="6" creationId="{833E848B-71ED-0AA3-F79F-1BB1C78DBA6D}"/>
          </ac:spMkLst>
        </pc:spChg>
        <pc:spChg chg="add del">
          <ac:chgData name="GOETZ, Olivier" userId="fb53cb3d-51e7-495c-9ef7-66954bf2cc65" providerId="ADAL" clId="{11037981-3661-4F53-A97D-DBF56077551C}" dt="2025-09-26T07:33:01.614" v="30" actId="478"/>
          <ac:spMkLst>
            <pc:docMk/>
            <pc:sldMk cId="2488745320" sldId="3552"/>
            <ac:spMk id="1031" creationId="{DC42AC3F-0A1C-BD24-555D-B5D8F59B35F4}"/>
          </ac:spMkLst>
        </pc:spChg>
        <pc:spChg chg="del">
          <ac:chgData name="GOETZ, Olivier" userId="fb53cb3d-51e7-495c-9ef7-66954bf2cc65" providerId="ADAL" clId="{11037981-3661-4F53-A97D-DBF56077551C}" dt="2025-09-26T07:32:34.526" v="23"/>
          <ac:spMkLst>
            <pc:docMk/>
            <pc:sldMk cId="2488745320" sldId="3552"/>
            <ac:spMk id="1036" creationId="{DCC3B5DB-B6AB-3DDC-48F4-2764C2BE1E82}"/>
          </ac:spMkLst>
        </pc:spChg>
        <pc:picChg chg="add del">
          <ac:chgData name="GOETZ, Olivier" userId="fb53cb3d-51e7-495c-9ef7-66954bf2cc65" providerId="ADAL" clId="{11037981-3661-4F53-A97D-DBF56077551C}" dt="2025-09-26T07:33:01.614" v="30" actId="478"/>
          <ac:picMkLst>
            <pc:docMk/>
            <pc:sldMk cId="2488745320" sldId="3552"/>
            <ac:picMk id="3" creationId="{714959DE-CCA1-31D5-DFC0-D7F35D2F2800}"/>
          </ac:picMkLst>
        </pc:picChg>
      </pc:sldChg>
      <pc:sldChg chg="del">
        <pc:chgData name="GOETZ, Olivier" userId="fb53cb3d-51e7-495c-9ef7-66954bf2cc65" providerId="ADAL" clId="{11037981-3661-4F53-A97D-DBF56077551C}" dt="2025-09-26T07:31:18.632" v="2" actId="47"/>
        <pc:sldMkLst>
          <pc:docMk/>
          <pc:sldMk cId="3176776587" sldId="3552"/>
        </pc:sldMkLst>
      </pc:sldChg>
      <pc:sldChg chg="modSp add mod">
        <pc:chgData name="GOETZ, Olivier" userId="fb53cb3d-51e7-495c-9ef7-66954bf2cc65" providerId="ADAL" clId="{11037981-3661-4F53-A97D-DBF56077551C}" dt="2025-09-26T08:42:58.860" v="419" actId="6549"/>
        <pc:sldMkLst>
          <pc:docMk/>
          <pc:sldMk cId="3273278319" sldId="3553"/>
        </pc:sldMkLst>
        <pc:spChg chg="mod">
          <ac:chgData name="GOETZ, Olivier" userId="fb53cb3d-51e7-495c-9ef7-66954bf2cc65" providerId="ADAL" clId="{11037981-3661-4F53-A97D-DBF56077551C}" dt="2025-09-26T08:42:58.860" v="419" actId="6549"/>
          <ac:spMkLst>
            <pc:docMk/>
            <pc:sldMk cId="3273278319" sldId="3553"/>
            <ac:spMk id="6" creationId="{D6DDCB6D-F2D3-39E4-071E-689C51198845}"/>
          </ac:spMkLst>
        </pc:spChg>
      </pc:sldChg>
      <pc:sldChg chg="modSp add mod">
        <pc:chgData name="GOETZ, Olivier" userId="fb53cb3d-51e7-495c-9ef7-66954bf2cc65" providerId="ADAL" clId="{11037981-3661-4F53-A97D-DBF56077551C}" dt="2025-09-26T21:05:03.462" v="889" actId="113"/>
        <pc:sldMkLst>
          <pc:docMk/>
          <pc:sldMk cId="950188533" sldId="3554"/>
        </pc:sldMkLst>
        <pc:spChg chg="mod">
          <ac:chgData name="GOETZ, Olivier" userId="fb53cb3d-51e7-495c-9ef7-66954bf2cc65" providerId="ADAL" clId="{11037981-3661-4F53-A97D-DBF56077551C}" dt="2025-09-26T21:05:03.462" v="889" actId="113"/>
          <ac:spMkLst>
            <pc:docMk/>
            <pc:sldMk cId="950188533" sldId="3554"/>
            <ac:spMk id="6" creationId="{2161F773-07A5-4ACA-DECA-320BBE1399F9}"/>
          </ac:spMkLst>
        </pc:spChg>
      </pc:sldChg>
      <pc:sldChg chg="modSp add del mod">
        <pc:chgData name="GOETZ, Olivier" userId="fb53cb3d-51e7-495c-9ef7-66954bf2cc65" providerId="ADAL" clId="{11037981-3661-4F53-A97D-DBF56077551C}" dt="2025-09-26T12:28:52.983" v="505" actId="47"/>
        <pc:sldMkLst>
          <pc:docMk/>
          <pc:sldMk cId="2982064440" sldId="3555"/>
        </pc:sldMkLst>
        <pc:spChg chg="mod">
          <ac:chgData name="GOETZ, Olivier" userId="fb53cb3d-51e7-495c-9ef7-66954bf2cc65" providerId="ADAL" clId="{11037981-3661-4F53-A97D-DBF56077551C}" dt="2025-09-26T12:28:47.694" v="502" actId="21"/>
          <ac:spMkLst>
            <pc:docMk/>
            <pc:sldMk cId="2982064440" sldId="3555"/>
            <ac:spMk id="6" creationId="{95201696-C775-2B30-D549-82434FC3C8B9}"/>
          </ac:spMkLst>
        </pc:spChg>
      </pc:sldChg>
      <pc:sldChg chg="addSp delSp modSp add del mod">
        <pc:chgData name="GOETZ, Olivier" userId="fb53cb3d-51e7-495c-9ef7-66954bf2cc65" providerId="ADAL" clId="{11037981-3661-4F53-A97D-DBF56077551C}" dt="2025-09-26T20:58:53.047" v="784" actId="47"/>
        <pc:sldMkLst>
          <pc:docMk/>
          <pc:sldMk cId="1911675660" sldId="3556"/>
        </pc:sldMkLst>
        <pc:spChg chg="add">
          <ac:chgData name="GOETZ, Olivier" userId="fb53cb3d-51e7-495c-9ef7-66954bf2cc65" providerId="ADAL" clId="{11037981-3661-4F53-A97D-DBF56077551C}" dt="2025-09-26T08:42:35.282" v="412"/>
          <ac:spMkLst>
            <pc:docMk/>
            <pc:sldMk cId="1911675660" sldId="3556"/>
            <ac:spMk id="2" creationId="{72CC624B-3011-176D-572A-0AD998605CB6}"/>
          </ac:spMkLst>
        </pc:spChg>
        <pc:spChg chg="add 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3" creationId="{872FD8AC-EC3C-61D1-6AF5-DE4A126384B2}"/>
          </ac:spMkLst>
        </pc:spChg>
        <pc:spChg chg="add">
          <ac:chgData name="GOETZ, Olivier" userId="fb53cb3d-51e7-495c-9ef7-66954bf2cc65" providerId="ADAL" clId="{11037981-3661-4F53-A97D-DBF56077551C}" dt="2025-09-26T08:42:43.514" v="417"/>
          <ac:spMkLst>
            <pc:docMk/>
            <pc:sldMk cId="1911675660" sldId="3556"/>
            <ac:spMk id="4" creationId="{06D6C797-621F-C03E-6D77-7F24C4C15B07}"/>
          </ac:spMkLst>
        </pc:spChg>
        <pc:spChg chg="del mod">
          <ac:chgData name="GOETZ, Olivier" userId="fb53cb3d-51e7-495c-9ef7-66954bf2cc65" providerId="ADAL" clId="{11037981-3661-4F53-A97D-DBF56077551C}" dt="2025-09-26T08:42:42.774" v="416" actId="478"/>
          <ac:spMkLst>
            <pc:docMk/>
            <pc:sldMk cId="1911675660" sldId="3556"/>
            <ac:spMk id="6" creationId="{2BC51261-8DB0-66D0-DF53-CC5A950B31D1}"/>
          </ac:spMkLst>
        </pc:spChg>
        <pc:spChg chg="add">
          <ac:chgData name="GOETZ, Olivier" userId="fb53cb3d-51e7-495c-9ef7-66954bf2cc65" providerId="ADAL" clId="{11037981-3661-4F53-A97D-DBF56077551C}" dt="2025-09-26T08:42:46.345" v="418" actId="22"/>
          <ac:spMkLst>
            <pc:docMk/>
            <pc:sldMk cId="1911675660" sldId="3556"/>
            <ac:spMk id="7" creationId="{FF3F111A-42BF-41CA-BE29-0D153AEB3F8C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4.427" v="884" actId="20577"/>
        <pc:sldMkLst>
          <pc:docMk/>
          <pc:sldMk cId="2621957633" sldId="3557"/>
        </pc:sldMkLst>
        <pc:spChg chg="mod">
          <ac:chgData name="GOETZ, Olivier" userId="fb53cb3d-51e7-495c-9ef7-66954bf2cc65" providerId="ADAL" clId="{11037981-3661-4F53-A97D-DBF56077551C}" dt="2025-09-26T21:04:34.427" v="884" actId="20577"/>
          <ac:spMkLst>
            <pc:docMk/>
            <pc:sldMk cId="2621957633" sldId="3557"/>
            <ac:spMk id="6" creationId="{2161F773-07A5-4ACA-DECA-320BBE1399F9}"/>
          </ac:spMkLst>
        </pc:spChg>
      </pc:sldChg>
      <pc:sldChg chg="modSp add mod">
        <pc:chgData name="GOETZ, Olivier" userId="fb53cb3d-51e7-495c-9ef7-66954bf2cc65" providerId="ADAL" clId="{11037981-3661-4F53-A97D-DBF56077551C}" dt="2025-09-26T21:04:39.451" v="885" actId="113"/>
        <pc:sldMkLst>
          <pc:docMk/>
          <pc:sldMk cId="584303922" sldId="3558"/>
        </pc:sldMkLst>
        <pc:spChg chg="mod">
          <ac:chgData name="GOETZ, Olivier" userId="fb53cb3d-51e7-495c-9ef7-66954bf2cc65" providerId="ADAL" clId="{11037981-3661-4F53-A97D-DBF56077551C}" dt="2025-09-26T21:04:39.451" v="885" actId="113"/>
          <ac:spMkLst>
            <pc:docMk/>
            <pc:sldMk cId="584303922" sldId="3558"/>
            <ac:spMk id="6" creationId="{662EA125-777D-7B82-E45B-4527BE722388}"/>
          </ac:spMkLst>
        </pc:spChg>
      </pc:sldChg>
      <pc:sldMasterChg chg="del delSldLayout">
        <pc:chgData name="GOETZ, Olivier" userId="fb53cb3d-51e7-495c-9ef7-66954bf2cc65" providerId="ADAL" clId="{11037981-3661-4F53-A97D-DBF56077551C}" dt="2025-09-26T07:31:18.632" v="2" actId="47"/>
        <pc:sldMasterMkLst>
          <pc:docMk/>
          <pc:sldMasterMk cId="2050823901" sldId="2147483648"/>
        </pc:sldMasterMkLst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4248151041" sldId="214748364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187022510" sldId="214748365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59880712" sldId="214748365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150239133" sldId="2147483652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247847297" sldId="214748365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982250252" sldId="214748365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494163925" sldId="214748365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224876722" sldId="2147483661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039639653" sldId="2147483715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714494473" sldId="2147483716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150431377" sldId="2147483717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233162495" sldId="2147483719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59639356" sldId="2147483720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33322195" sldId="2147483723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3974956295" sldId="2147483724"/>
          </pc:sldLayoutMkLst>
        </pc:sldLayoutChg>
        <pc:sldLayoutChg chg="del">
          <pc:chgData name="GOETZ, Olivier" userId="fb53cb3d-51e7-495c-9ef7-66954bf2cc65" providerId="ADAL" clId="{11037981-3661-4F53-A97D-DBF56077551C}" dt="2025-09-26T07:31:18.632" v="2" actId="47"/>
          <pc:sldLayoutMkLst>
            <pc:docMk/>
            <pc:sldMasterMk cId="2050823901" sldId="2147483648"/>
            <pc:sldLayoutMk cId="1980781481" sldId="214748372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87F00468-6C54-44C0-8690-E222B588C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1BD45D-BE2D-4749-90CD-037A13D0AD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0197F7-C47D-49D1-9DC4-29384DFF8E78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F80B851-2CDF-452F-830D-59B3B88A57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31D0A2-9F92-4916-9706-EF484F1F7B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787F7-7688-43CF-9F75-59810BB40F0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0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3FED2-A902-425D-98C9-ECCFFC03B35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A40D-9C44-4E3A-9C44-DFAB94D96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121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oupe Salv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CBD53-32CD-AB45-AF0F-BD160FC6D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980D23-55AF-96E9-0C7A-8F7DDDCF1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10760A6-B5F8-DC89-29B5-5A1230BD7F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1306" y="6096278"/>
            <a:ext cx="1469388" cy="720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0B75356-B9D5-A7BC-EB6D-FD1F94BA99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8489" y="6359811"/>
            <a:ext cx="1117845" cy="342806"/>
          </a:xfrm>
          <a:prstGeom prst="rect">
            <a:avLst/>
          </a:prstGeom>
        </p:spPr>
      </p:pic>
      <p:pic>
        <p:nvPicPr>
          <p:cNvPr id="9" name="Image 8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985E348-82CE-5C06-42D5-83A976846D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494" y="6187731"/>
            <a:ext cx="1115640" cy="5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5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383936-DAE3-B9F3-20F1-27FB750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A386D8-1722-7903-687F-4237083F6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93C88E-2DFF-B71F-A792-CCF8C31A1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949E15-F6B8-9D15-D0CE-A9FBBA2E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B43494-CD15-C2C0-7EDC-6B636B59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042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5FBC1DE-E41D-BC2A-1B16-BAA4DD74D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FC58F-5FC4-A5AD-8D1B-6F14C59F3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64D7E6-4DC9-9B3A-6B5F-FE8E2A00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4ADF85-98E9-48F8-7257-97529897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3C1770-2823-82A6-EDB3-F0BA6ADD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77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D0638B-C415-26EF-3C3A-1BC3028F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CEAEA1-1D6C-A14A-A6D7-FE214BC8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BB25FB-488C-BAB9-94BA-82F28EF2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3DA16C-2E5D-87CD-11BC-8D2655AA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98E818-2ECE-F383-B440-1F16FD09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94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C1F63B-B48E-1520-1768-0578107C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69D611-1F50-8B93-B077-79561032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DEBCC-5169-3A27-BDB6-82738B70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1E2CE-4E7E-12BA-B1D2-0201AF507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AAC47D-BA23-8CAE-611B-35F3E137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98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AA1212-0DD4-ACA6-DF18-EC667196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803E2-3949-46FF-C82B-7F4F370A0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F2E04-1B75-6DEE-D957-6320AD67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2727C8-4A31-4380-06C1-E877E05F2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418689-ED08-3FC1-EBA7-0A6B3826D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F1343-D3E7-2AB6-28D5-958D0455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540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29598E-A944-CB90-7653-59D8A03D1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2E2507-E525-7BAE-75FC-5E401267F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24D3D-7A65-0A86-8171-AA6173754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D73D81-AB18-FE7F-B6AD-8A09132D7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92032A7-D39F-FC96-CDA4-72709A4E82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7E16FBC-5A88-D8EF-B308-DA1C5A85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CB0B179-E8C5-5495-2C29-9A61BB79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EBF516-6424-636B-1EB2-4A1E7A7B4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5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9FE5FC-709D-0D05-DEDD-645CCE55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DF03F4-CCB0-D072-165E-99F9AF4AF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F2995C-C179-4B21-42DD-919C9B09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7E1AD9-87FF-1A34-10B2-2C2DD746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5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1B93341-6A4C-4247-A4DC-9707FC7B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3B717BD-A319-6140-6A48-E3E1332EA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BEB0FB-FBFE-7366-A80A-13298352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2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DE16EA-6356-E2E9-8455-5ECA6688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B38BB-3F7B-8D05-7CF5-24774FD6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BFA265-BDB1-7000-E6AE-4A8F17D8C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D284E3-B099-6C4E-3984-892968B2D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C2ACCB-B82D-048F-65EC-4C432864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C081BD-6D32-0BF3-1D80-55CC8834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694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5EFDED-1DC8-152E-20AE-13287CD4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6007E2-CA62-9789-D594-2D95F8718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A6F323-D771-EB04-02A5-3D3D8AFA6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C3DDF02-CE2A-6B03-D6E6-D75CB3BE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E05FA9-D499-C213-132F-AA391BD8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7AB0AF-C4F1-E634-30DC-7003A069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2283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EB911CE-1665-421E-5559-3937EDF8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4AEC65-ED7D-1826-3E29-25F449A3B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CCF8F3-DA6E-050B-7DC7-50628B5A6F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CF0E2-10C1-4564-BCE6-8ABB88AC108C}" type="datetimeFigureOut">
              <a:rPr lang="fr-FR" smtClean="0"/>
              <a:t>26/09/2025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6ED4B3-9869-1D9B-9FFF-FCD4EDBDF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D3DE1F-6A34-4646-FB2E-2829B381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ECD6F-B183-461D-9D67-7DA352E5F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6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etron.ap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1" name="Title 1">
            <a:extLst>
              <a:ext uri="{FF2B5EF4-FFF2-40B4-BE49-F238E27FC236}">
                <a16:creationId xmlns:a16="http://schemas.microsoft.com/office/drawing/2014/main" id="{F9B91453-3A1C-C5FE-F6D1-AE3610380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Détection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doublons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d’images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par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ressemblance</a:t>
            </a:r>
            <a:endParaRPr lang="en-US" sz="31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1166347-F425-D2AA-2A93-66118E06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639426"/>
            <a:ext cx="6780700" cy="35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1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BD1ED-C94C-6B89-1835-4686B69D3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833E848B-71ED-0AA3-F79F-1BB1C78DBA6D}"/>
              </a:ext>
            </a:extLst>
          </p:cNvPr>
          <p:cNvSpPr txBox="1"/>
          <p:nvPr/>
        </p:nvSpPr>
        <p:spPr>
          <a:xfrm>
            <a:off x="237065" y="307163"/>
            <a:ext cx="11288889" cy="6001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classique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ordinateur classique compare des images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pixel par pixel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Deux photos identiques → 100%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Mais si l’une est un peu floue, recadrée ou en couleurs différentes → le système classique va dire que ce n’est pas la même, car les pixels changent.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👉 </a:t>
            </a:r>
            <a:r>
              <a:rPr lang="fr-FR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Ne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détecte pas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doublons réels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(mêmes contenus mais avec des petites différences).	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2000" b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Fonctionnement avec l’IA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Utilisation d’un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réseau de neurones profond</a:t>
            </a:r>
            <a:r>
              <a:rPr lang="fr-FR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entraîné sur des millions d’images.</a:t>
            </a:r>
            <a:b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appris à reconnaître les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caractéristiques visuelles importantes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(formes, textures, objets, scènes).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 lieu de comparer les pixels, on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transforme chaque image en un vecteur de caractéristiques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(sorte de "carte d’identité numérique" de ce que l’image contient)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Ensuite, on compare ces vecteurs avec une formule mathématique .</a:t>
            </a:r>
            <a:b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dirty="0"/>
              <a:t>👉 D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onne un 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% de ressemblance</a:t>
            </a: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4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66F3-2BF7-99E3-96DB-652D47CEE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6DDCB6D-F2D3-39E4-071E-689C51198845}"/>
              </a:ext>
            </a:extLst>
          </p:cNvPr>
          <p:cNvSpPr txBox="1"/>
          <p:nvPr/>
        </p:nvSpPr>
        <p:spPr>
          <a:xfrm>
            <a:off x="237065" y="307163"/>
            <a:ext cx="11288889" cy="3484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>
                <a:solidFill>
                  <a:srgbClr val="C00000"/>
                </a:solidFill>
              </a:rPr>
              <a:t>Exemple concret d’Intelligence Artificielle appliquée à la vision</a:t>
            </a:r>
          </a:p>
          <a:p>
            <a:endParaRPr lang="fr-FR" b="1" dirty="0">
              <a:solidFill>
                <a:srgbClr val="C00000"/>
              </a:solidFill>
            </a:endParaRPr>
          </a:p>
          <a:p>
            <a:r>
              <a:rPr lang="fr-FR" dirty="0"/>
              <a:t>👉 2 photos du même chien, une en couleur et une en noir et blanc :</a:t>
            </a:r>
          </a:p>
          <a:p>
            <a:pPr lvl="1"/>
            <a:r>
              <a:rPr lang="fr-FR" dirty="0"/>
              <a:t>Comparaison pixel classique : </a:t>
            </a:r>
            <a:r>
              <a:rPr lang="fr-FR" b="1" dirty="0"/>
              <a:t>très différentes</a:t>
            </a:r>
            <a:endParaRPr lang="fr-FR" dirty="0"/>
          </a:p>
          <a:p>
            <a:pPr lvl="1"/>
            <a:r>
              <a:rPr lang="fr-FR" dirty="0"/>
              <a:t>Comparaison IA : </a:t>
            </a:r>
            <a:r>
              <a:rPr lang="fr-FR" b="1" dirty="0"/>
              <a:t>&gt; 90% de ressemblance</a:t>
            </a:r>
            <a:r>
              <a:rPr lang="fr-FR" dirty="0"/>
              <a:t> car le contenu est le même</a:t>
            </a:r>
          </a:p>
          <a:p>
            <a:endParaRPr lang="fr-FR" dirty="0"/>
          </a:p>
          <a:p>
            <a:r>
              <a:rPr lang="fr-FR" dirty="0"/>
              <a:t>👉 Photo d’un chat et d’une voiture :</a:t>
            </a:r>
          </a:p>
          <a:p>
            <a:pPr lvl="1"/>
            <a:r>
              <a:rPr lang="fr-FR" dirty="0"/>
              <a:t>IA : </a:t>
            </a:r>
            <a:r>
              <a:rPr lang="fr-FR" b="1" dirty="0"/>
              <a:t>~10% de ressemblance</a:t>
            </a:r>
            <a:r>
              <a:rPr lang="fr-FR" dirty="0"/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7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9B19-7E9E-5876-2CF8-4732DC5A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61F773-07A5-4ACA-DECA-320BBE1399F9}"/>
              </a:ext>
            </a:extLst>
          </p:cNvPr>
          <p:cNvSpPr txBox="1"/>
          <p:nvPr/>
        </p:nvSpPr>
        <p:spPr>
          <a:xfrm>
            <a:off x="237065" y="307163"/>
            <a:ext cx="11288889" cy="5129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C00000"/>
                </a:solidFill>
              </a:rPr>
              <a:t>ImageNet</a:t>
            </a:r>
            <a:r>
              <a:rPr lang="fr-FR" b="1" dirty="0"/>
              <a:t> </a:t>
            </a:r>
          </a:p>
          <a:p>
            <a:r>
              <a:rPr lang="fr-FR" dirty="0"/>
              <a:t>Base de données d'images annotées produit par l'organisation du même nom, à destination des travaux de recherche en vision par ordinateur</a:t>
            </a:r>
          </a:p>
          <a:p>
            <a:endParaRPr lang="fr-FR" dirty="0"/>
          </a:p>
          <a:p>
            <a:r>
              <a:rPr lang="fr-FR" b="1" dirty="0">
                <a:solidFill>
                  <a:srgbClr val="C00000"/>
                </a:solidFill>
              </a:rPr>
              <a:t>MobileNet-v2</a:t>
            </a:r>
          </a:p>
          <a:p>
            <a:r>
              <a:rPr lang="fr-FR" b="1" dirty="0"/>
              <a:t>Modèle de </a:t>
            </a:r>
            <a:r>
              <a:rPr lang="fr-FR" b="1" dirty="0" err="1"/>
              <a:t>deep</a:t>
            </a:r>
            <a:r>
              <a:rPr lang="fr-FR" b="1" dirty="0"/>
              <a:t> </a:t>
            </a:r>
            <a:r>
              <a:rPr lang="fr-FR" b="1" dirty="0" err="1"/>
              <a:t>learning</a:t>
            </a:r>
            <a:r>
              <a:rPr lang="fr-FR" b="1" dirty="0"/>
              <a:t> pour la vision par ordinateur </a:t>
            </a:r>
            <a:r>
              <a:rPr lang="fr-FR" dirty="0"/>
              <a:t>(créé par Google en 2018)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Entraîné sur </a:t>
            </a:r>
            <a:r>
              <a:rPr lang="fr-FR" b="1" dirty="0" err="1"/>
              <a:t>ImageNet</a:t>
            </a:r>
            <a:r>
              <a:rPr lang="fr-FR" b="1" dirty="0"/>
              <a:t> : </a:t>
            </a:r>
            <a:r>
              <a:rPr lang="fr-FR" dirty="0"/>
              <a:t>reconnait 1000 catégories d’objets (chien, chat, voiture, etc.)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ResNet-50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Réseau de neurones profond utilisé surtout pour </a:t>
            </a:r>
            <a:r>
              <a:rPr lang="fr-FR" b="1" dirty="0"/>
              <a:t>la classification d’images</a:t>
            </a:r>
            <a:br>
              <a:rPr lang="fr-FR" dirty="0"/>
            </a:br>
            <a:r>
              <a:rPr lang="fr-FR" dirty="0"/>
              <a:t>Reconnaissance d’objets sur </a:t>
            </a:r>
            <a:r>
              <a:rPr lang="fr-FR" dirty="0" err="1"/>
              <a:t>ImageNet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fr-FR" b="1" dirty="0" err="1">
                <a:solidFill>
                  <a:srgbClr val="C00000"/>
                </a:solidFill>
              </a:rPr>
              <a:t>openai</a:t>
            </a:r>
            <a:r>
              <a:rPr lang="fr-FR" b="1" dirty="0">
                <a:solidFill>
                  <a:srgbClr val="C00000"/>
                </a:solidFill>
              </a:rPr>
              <a:t>/clip-vit-base-patch32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Modèle CLIP de </a:t>
            </a:r>
            <a:r>
              <a:rPr lang="fr-FR" dirty="0" err="1"/>
              <a:t>OpenAI</a:t>
            </a:r>
            <a:r>
              <a:rPr lang="fr-FR" dirty="0"/>
              <a:t>, prêt à être utilisé en ONNX, pour </a:t>
            </a:r>
            <a:r>
              <a:rPr lang="fr-FR" b="1" dirty="0"/>
              <a:t>relier texte et images </a:t>
            </a:r>
            <a:r>
              <a:rPr lang="fr-FR" dirty="0"/>
              <a:t>et calculer des </a:t>
            </a:r>
            <a:r>
              <a:rPr lang="fr-FR" b="1" dirty="0"/>
              <a:t>similarités</a:t>
            </a:r>
            <a:r>
              <a:rPr lang="fr-FR" dirty="0"/>
              <a:t> entre eux (déterminer si une image et une description textuelle correspondent)</a:t>
            </a:r>
            <a:br>
              <a:rPr lang="fr-FR" dirty="0"/>
            </a:b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8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E1584-2074-DA32-5255-04F149A8F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62EA125-777D-7B82-E45B-4527BE722388}"/>
              </a:ext>
            </a:extLst>
          </p:cNvPr>
          <p:cNvSpPr txBox="1"/>
          <p:nvPr/>
        </p:nvSpPr>
        <p:spPr>
          <a:xfrm>
            <a:off x="237065" y="307163"/>
            <a:ext cx="11288889" cy="6528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ML.NET </a:t>
            </a:r>
            <a:br>
              <a:rPr lang="fr-FR" dirty="0"/>
            </a:br>
            <a:r>
              <a:rPr lang="fr-FR" dirty="0"/>
              <a:t>La </a:t>
            </a:r>
            <a:r>
              <a:rPr lang="fr-FR" b="1" dirty="0"/>
              <a:t>librairie de Machine Learning open source de Microsoft</a:t>
            </a:r>
            <a:r>
              <a:rPr lang="fr-FR" dirty="0"/>
              <a:t> pour le </a:t>
            </a:r>
            <a:r>
              <a:rPr lang="fr-FR" b="1" dirty="0"/>
              <a:t>.NET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Permet de créer, entraîner et consommer des modèles de ML directement dans des applications C#</a:t>
            </a:r>
            <a:br>
              <a:rPr lang="fr-FR" dirty="0"/>
            </a:b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Microsoft.ML.OnnxTransformer</a:t>
            </a:r>
            <a:br>
              <a:rPr lang="fr-FR" dirty="0"/>
            </a:br>
            <a:r>
              <a:rPr lang="fr-FR" dirty="0"/>
              <a:t>C</a:t>
            </a:r>
            <a:r>
              <a:rPr lang="fr-FR" b="1" dirty="0"/>
              <a:t>lasse de ML.NET</a:t>
            </a:r>
            <a:r>
              <a:rPr lang="fr-FR" dirty="0"/>
              <a:t> qui sert à </a:t>
            </a:r>
            <a:r>
              <a:rPr lang="fr-FR" b="1" dirty="0"/>
              <a:t>charger et exécuter des modèles ONNX</a:t>
            </a:r>
            <a:r>
              <a:rPr lang="fr-FR" dirty="0"/>
              <a:t> dans une application 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br>
              <a:rPr lang="fr-FR" dirty="0"/>
            </a:br>
            <a:r>
              <a:rPr lang="fr-FR" b="1" dirty="0">
                <a:solidFill>
                  <a:srgbClr val="C00000"/>
                </a:solidFill>
              </a:rPr>
              <a:t>ONNX (Open Neural Network Exchange)</a:t>
            </a:r>
            <a:br>
              <a:rPr lang="fr-FR" b="1" dirty="0">
                <a:solidFill>
                  <a:srgbClr val="C00000"/>
                </a:solidFill>
              </a:rPr>
            </a:br>
            <a:r>
              <a:rPr lang="fr-FR" dirty="0"/>
              <a:t>C’est un </a:t>
            </a:r>
            <a:r>
              <a:rPr lang="fr-FR" b="1" dirty="0"/>
              <a:t>format standard </a:t>
            </a:r>
            <a:r>
              <a:rPr lang="fr-FR" dirty="0"/>
              <a:t>pour échanger des modèles d’IA (créé par Microsoft et Facebook)</a:t>
            </a:r>
            <a:br>
              <a:rPr lang="fr-FR" dirty="0"/>
            </a:br>
            <a:r>
              <a:rPr lang="fr-FR" dirty="0"/>
              <a:t>Permet de prendre un modèle et de l’utiliser dans .</a:t>
            </a:r>
            <a:r>
              <a:rPr lang="fr-FR" b="1" dirty="0"/>
              <a:t>NET, C#, ML.NET, C++…</a:t>
            </a:r>
            <a:br>
              <a:rPr lang="fr-FR" b="1" dirty="0"/>
            </a:br>
            <a:r>
              <a:rPr lang="fr-FR" dirty="0"/>
              <a:t>Utiliser </a:t>
            </a:r>
            <a:r>
              <a:rPr lang="fr-FR" b="1" dirty="0"/>
              <a:t>MobileNet-v2 en ONNX </a:t>
            </a:r>
            <a:r>
              <a:rPr lang="fr-FR" dirty="0"/>
              <a:t>permet donc de l’utiliser facilement avec ML.NET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 err="1">
                <a:solidFill>
                  <a:srgbClr val="C00000"/>
                </a:solidFill>
              </a:rPr>
              <a:t>Netron</a:t>
            </a:r>
            <a:br>
              <a:rPr lang="fr-FR" dirty="0"/>
            </a:br>
            <a:r>
              <a:rPr lang="fr-FR" dirty="0">
                <a:hlinkClick r:id="rId2"/>
              </a:rPr>
              <a:t>https://netron.app/</a:t>
            </a:r>
            <a:br>
              <a:rPr lang="fr-FR" dirty="0"/>
            </a:br>
            <a:r>
              <a:rPr lang="fr-FR" dirty="0"/>
              <a:t>Charge un </a:t>
            </a:r>
            <a:r>
              <a:rPr lang="fr-FR" b="1" dirty="0"/>
              <a:t>modèle</a:t>
            </a:r>
            <a:r>
              <a:rPr lang="fr-FR" dirty="0"/>
              <a:t> et vérifie le nom exact de l’input et de l’output du modèle ONNX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30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9B19-7E9E-5876-2CF8-4732DC5A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2161F773-07A5-4ACA-DECA-320BBE1399F9}"/>
              </a:ext>
            </a:extLst>
          </p:cNvPr>
          <p:cNvSpPr txBox="1"/>
          <p:nvPr/>
        </p:nvSpPr>
        <p:spPr>
          <a:xfrm>
            <a:off x="237065" y="318452"/>
            <a:ext cx="11288889" cy="65563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C00000"/>
                </a:solidFill>
              </a:rPr>
              <a:t>Solution Visual Studio : des packages </a:t>
            </a:r>
            <a:r>
              <a:rPr lang="fr-FR" b="1" dirty="0" err="1">
                <a:solidFill>
                  <a:srgbClr val="C00000"/>
                </a:solidFill>
              </a:rPr>
              <a:t>Nuget</a:t>
            </a:r>
            <a:endParaRPr lang="fr-FR" b="1" dirty="0">
              <a:solidFill>
                <a:srgbClr val="C00000"/>
              </a:solidFill>
            </a:endParaRPr>
          </a:p>
          <a:p>
            <a:endParaRPr lang="fr-F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Machine Learning</a:t>
            </a:r>
          </a:p>
          <a:p>
            <a:pPr lvl="1"/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&lt;</a:t>
            </a:r>
            <a:r>
              <a:rPr lang="fr-FR" kern="100" dirty="0" err="1">
                <a:cs typeface="Times New Roman" panose="02020603050405020304" pitchFamily="18" charset="0"/>
              </a:rPr>
              <a:t>PackageReference</a:t>
            </a: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Include</a:t>
            </a: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="</a:t>
            </a: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Microsoft.ML.</a:t>
            </a:r>
            <a:r>
              <a:rPr lang="fr-FR" kern="100" dirty="0" err="1">
                <a:cs typeface="Times New Roman" panose="02020603050405020304" pitchFamily="18" charset="0"/>
              </a:rPr>
              <a:t>OnnxTransformer</a:t>
            </a:r>
            <a:r>
              <a:rPr lang="fr-FR" kern="100" dirty="0">
                <a:cs typeface="Times New Roman" panose="02020603050405020304" pitchFamily="18" charset="0"/>
              </a:rPr>
              <a:t>" Version="4.0.2" /&gt;</a:t>
            </a:r>
          </a:p>
          <a:p>
            <a:pPr lvl="1"/>
            <a:r>
              <a:rPr lang="fr-FR" kern="100" dirty="0">
                <a:cs typeface="Times New Roman" panose="02020603050405020304" pitchFamily="18" charset="0"/>
              </a:rPr>
              <a:t>&lt;</a:t>
            </a:r>
            <a:r>
              <a:rPr lang="fr-FR" kern="100" dirty="0" err="1">
                <a:cs typeface="Times New Roman" panose="02020603050405020304" pitchFamily="18" charset="0"/>
              </a:rPr>
              <a:t>PackageReference</a:t>
            </a:r>
            <a:r>
              <a:rPr lang="fr-FR" kern="100" dirty="0">
                <a:cs typeface="Times New Roman" panose="02020603050405020304" pitchFamily="18" charset="0"/>
              </a:rPr>
              <a:t> </a:t>
            </a:r>
            <a:r>
              <a:rPr lang="fr-FR" kern="100" dirty="0" err="1">
                <a:cs typeface="Times New Roman" panose="02020603050405020304" pitchFamily="18" charset="0"/>
              </a:rPr>
              <a:t>Include</a:t>
            </a:r>
            <a:r>
              <a:rPr lang="fr-FR" kern="100" dirty="0">
                <a:cs typeface="Times New Roman" panose="02020603050405020304" pitchFamily="18" charset="0"/>
              </a:rPr>
              <a:t>="</a:t>
            </a:r>
            <a:r>
              <a:rPr lang="fr-FR" kern="100" dirty="0" err="1">
                <a:cs typeface="Times New Roman" panose="02020603050405020304" pitchFamily="18" charset="0"/>
              </a:rPr>
              <a:t>SixLabors.ImageSharp</a:t>
            </a:r>
            <a:r>
              <a:rPr lang="fr-FR" kern="100" dirty="0">
                <a:cs typeface="Times New Roman" panose="02020603050405020304" pitchFamily="18" charset="0"/>
              </a:rPr>
              <a:t>" Version="3.1.11" /&gt;</a:t>
            </a:r>
          </a:p>
          <a:p>
            <a:pPr lvl="1"/>
            <a:r>
              <a:rPr lang="fr-FR" kern="100" dirty="0">
                <a:cs typeface="Times New Roman" panose="02020603050405020304" pitchFamily="18" charset="0"/>
              </a:rPr>
              <a:t>&lt;</a:t>
            </a:r>
            <a:r>
              <a:rPr lang="fr-FR" kern="100" dirty="0" err="1">
                <a:cs typeface="Times New Roman" panose="02020603050405020304" pitchFamily="18" charset="0"/>
              </a:rPr>
              <a:t>PackageReference</a:t>
            </a:r>
            <a:r>
              <a:rPr lang="fr-FR" kern="100" dirty="0">
                <a:cs typeface="Times New Roman" panose="02020603050405020304" pitchFamily="18" charset="0"/>
              </a:rPr>
              <a:t> </a:t>
            </a:r>
            <a:r>
              <a:rPr lang="fr-FR" kern="100" dirty="0" err="1">
                <a:cs typeface="Times New Roman" panose="02020603050405020304" pitchFamily="18" charset="0"/>
              </a:rPr>
              <a:t>Include</a:t>
            </a:r>
            <a:r>
              <a:rPr lang="fr-FR" kern="100" dirty="0">
                <a:cs typeface="Times New Roman" panose="02020603050405020304" pitchFamily="18" charset="0"/>
              </a:rPr>
              <a:t>="</a:t>
            </a:r>
            <a:r>
              <a:rPr lang="fr-FR" kern="100" dirty="0" err="1">
                <a:cs typeface="Times New Roman" panose="02020603050405020304" pitchFamily="18" charset="0"/>
              </a:rPr>
              <a:t>SixLabors.ImageSharp.Drawing</a:t>
            </a: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" Version="2.1.7" /&gt;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b="1" kern="100" dirty="0">
                <a:ea typeface="Aptos" panose="020B0004020202020204" pitchFamily="34" charset="0"/>
                <a:cs typeface="Times New Roman" panose="02020603050405020304" pitchFamily="18" charset="0"/>
              </a:rPr>
              <a:t>Gestion des images</a:t>
            </a:r>
            <a:br>
              <a:rPr lang="fr-FR" b="1" kern="100" dirty="0"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SixLabors.ImageSharp</a:t>
            </a:r>
            <a:b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fr-FR" kern="100" dirty="0" err="1">
                <a:ea typeface="Aptos" panose="020B0004020202020204" pitchFamily="34" charset="0"/>
                <a:cs typeface="Times New Roman" panose="02020603050405020304" pitchFamily="18" charset="0"/>
              </a:rPr>
              <a:t>SixLabors.ImageSharp.Drawing</a:t>
            </a:r>
            <a:endParaRPr lang="fr-FR" b="1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b="1" dirty="0">
                <a:solidFill>
                  <a:srgbClr val="C00000"/>
                </a:solidFill>
              </a:rPr>
              <a:t>Principe de </a:t>
            </a:r>
            <a:r>
              <a:rPr lang="fr-FR" b="1" dirty="0" err="1">
                <a:solidFill>
                  <a:srgbClr val="C00000"/>
                </a:solidFill>
              </a:rPr>
              <a:t>DetectImages</a:t>
            </a:r>
            <a:endParaRPr lang="fr-FR" b="1" dirty="0">
              <a:solidFill>
                <a:srgbClr val="C00000"/>
              </a:solidFill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fr-FR" dirty="0"/>
              <a:t>👉 </a:t>
            </a:r>
            <a:r>
              <a:rPr lang="fr-FR" b="1" dirty="0"/>
              <a:t>Prétraite</a:t>
            </a:r>
            <a:r>
              <a:rPr lang="fr-FR" dirty="0"/>
              <a:t> deux images, passe leurs </a:t>
            </a:r>
            <a:r>
              <a:rPr lang="fr-FR" b="1" dirty="0"/>
              <a:t>tenseurs</a:t>
            </a:r>
            <a:r>
              <a:rPr lang="fr-FR" dirty="0"/>
              <a:t> dans le </a:t>
            </a:r>
            <a:r>
              <a:rPr lang="fr-FR" b="1" dirty="0"/>
              <a:t>modèle CLIP ONNX </a:t>
            </a:r>
            <a:r>
              <a:rPr lang="fr-FR" dirty="0"/>
              <a:t>pour obtenir leurs </a:t>
            </a:r>
            <a:r>
              <a:rPr lang="fr-FR" dirty="0" err="1"/>
              <a:t>embeddings</a:t>
            </a:r>
            <a:r>
              <a:rPr lang="fr-FR" dirty="0"/>
              <a:t>, puis retourne leur </a:t>
            </a:r>
            <a:r>
              <a:rPr lang="fr-FR" b="1" dirty="0"/>
              <a:t>similarité</a:t>
            </a:r>
            <a:r>
              <a:rPr lang="fr-FR" dirty="0"/>
              <a:t> cosinus en pourcentage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ea typeface="Aptos" panose="020B0004020202020204" pitchFamily="34" charset="0"/>
                <a:cs typeface="Times New Roman" panose="02020603050405020304" pitchFamily="18" charset="0"/>
              </a:rPr>
              <a:t>Charge 2 images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dirty="0"/>
              <a:t>Transforme une image en tenseur </a:t>
            </a:r>
            <a:r>
              <a:rPr lang="fr-FR" kern="100" dirty="0">
                <a:cs typeface="Times New Roman" panose="02020603050405020304" pitchFamily="18" charset="0"/>
              </a:rPr>
              <a:t>normalisé, prêt à être passé dans le modèle CLIP ONNX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kern="100" dirty="0">
                <a:cs typeface="Times New Roman" panose="02020603050405020304" pitchFamily="18" charset="0"/>
              </a:rPr>
              <a:t>Calcule un score indiquant à quel point deux </a:t>
            </a:r>
            <a:r>
              <a:rPr lang="fr-FR" dirty="0"/>
              <a:t>vecteurs pointent dans la même direction, donc leur similarité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fr-FR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957633"/>
      </p:ext>
    </p:extLst>
  </p:cSld>
  <p:clrMapOvr>
    <a:masterClrMapping/>
  </p:clrMapOvr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790B332-7B40-459B-AF22-B87000E0BD81}">
  <we:reference id="wa200000729" version="3.19.222.0" store="fr-FR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06c120-c82f-427b-b60f-965dd199dd7e" xsi:nil="true"/>
    <lcf76f155ced4ddcb4097134ff3c332f xmlns="161938bd-2e2b-4c0b-871a-2ef26db05be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E94AD5923A4F883E6FF311438480" ma:contentTypeVersion="19" ma:contentTypeDescription="Crée un document." ma:contentTypeScope="" ma:versionID="2ca029b502327745cd15d7c7ffecb48e">
  <xsd:schema xmlns:xsd="http://www.w3.org/2001/XMLSchema" xmlns:xs="http://www.w3.org/2001/XMLSchema" xmlns:p="http://schemas.microsoft.com/office/2006/metadata/properties" xmlns:ns2="161938bd-2e2b-4c0b-871a-2ef26db05be9" xmlns:ns3="1306c120-c82f-427b-b60f-965dd199dd7e" targetNamespace="http://schemas.microsoft.com/office/2006/metadata/properties" ma:root="true" ma:fieldsID="c98b1ea7ad1ac27a2a7e01d27960077a" ns2:_="" ns3:_="">
    <xsd:import namespace="161938bd-2e2b-4c0b-871a-2ef26db05be9"/>
    <xsd:import namespace="1306c120-c82f-427b-b60f-965dd199dd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938bd-2e2b-4c0b-871a-2ef26db05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cf0e8013-5fbc-4762-85c4-ee70382e69f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06c120-c82f-427b-b60f-965dd199dd7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668d449-0bd7-4148-8a17-f28afa27be65}" ma:internalName="TaxCatchAll" ma:showField="CatchAllData" ma:web="1306c120-c82f-427b-b60f-965dd199dd7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C54CAA-3610-4EAC-8535-9AA9C297C8AD}">
  <ds:schemaRefs>
    <ds:schemaRef ds:uri="1306c120-c82f-427b-b60f-965dd199dd7e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161938bd-2e2b-4c0b-871a-2ef26db05be9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A38DC16-EDE5-464F-A679-746A2E683D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52E61E-65E0-4F6E-80D5-2F7B37FFE8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938bd-2e2b-4c0b-871a-2ef26db05be9"/>
    <ds:schemaRef ds:uri="1306c120-c82f-427b-b60f-965dd199dd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613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Segoe UI Emoji</vt:lpstr>
      <vt:lpstr>Times New Roman</vt:lpstr>
      <vt:lpstr>Conception personnalisée</vt:lpstr>
      <vt:lpstr>Détection de doublons d’images par ressemblance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BOUTEMTAM, Hamid</dc:creator>
  <cp:lastModifiedBy>GOETZ, Olivier</cp:lastModifiedBy>
  <cp:revision>20</cp:revision>
  <dcterms:created xsi:type="dcterms:W3CDTF">2021-05-27T18:48:52Z</dcterms:created>
  <dcterms:modified xsi:type="dcterms:W3CDTF">2025-09-26T21:05:05Z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0x0101006F2FE94AD5923A4F883E6FF311438480</vt:lpwstr>
  </property>
  <property fmtid="{D5CDD505-2E9C-101B-9397-08002B2CF9AE}" pid="3" name="MediaServiceImageTags">
    <vt:lpwstr/>
  </property>
  <property fmtid="{D5CDD505-2E9C-101B-9397-08002B2CF9AE}" pid="4" name="MSIP_Label_bfeeff8e-df94-46e9-985f-1cc3416f237c_Enabled">
    <vt:lpwstr>true</vt:lpwstr>
  </property>
  <property fmtid="{D5CDD505-2E9C-101B-9397-08002B2CF9AE}" pid="5" name="MSIP_Label_bfeeff8e-df94-46e9-985f-1cc3416f237c_SetDate">
    <vt:lpwstr>2025-07-03T13:11:49Z</vt:lpwstr>
  </property>
  <property fmtid="{D5CDD505-2E9C-101B-9397-08002B2CF9AE}" pid="6" name="MSIP_Label_bfeeff8e-df94-46e9-985f-1cc3416f237c_Method">
    <vt:lpwstr>Privileged</vt:lpwstr>
  </property>
  <property fmtid="{D5CDD505-2E9C-101B-9397-08002B2CF9AE}" pid="7" name="MSIP_Label_bfeeff8e-df94-46e9-985f-1cc3416f237c_Name">
    <vt:lpwstr>Public</vt:lpwstr>
  </property>
  <property fmtid="{D5CDD505-2E9C-101B-9397-08002B2CF9AE}" pid="8" name="MSIP_Label_bfeeff8e-df94-46e9-985f-1cc3416f237c_SiteId">
    <vt:lpwstr>f1353830-7531-4499-9f5d-eb7d51aa678e</vt:lpwstr>
  </property>
  <property fmtid="{D5CDD505-2E9C-101B-9397-08002B2CF9AE}" pid="9" name="MSIP_Label_bfeeff8e-df94-46e9-985f-1cc3416f237c_ActionId">
    <vt:lpwstr>6edc0668-0e56-446d-8792-2983c7bb0eac</vt:lpwstr>
  </property>
  <property fmtid="{D5CDD505-2E9C-101B-9397-08002B2CF9AE}" pid="10" name="MSIP_Label_bfeeff8e-df94-46e9-985f-1cc3416f237c_ContentBits">
    <vt:lpwstr>0</vt:lpwstr>
  </property>
  <property fmtid="{D5CDD505-2E9C-101B-9397-08002B2CF9AE}" pid="11" name="MSIP_Label_bfeeff8e-df94-46e9-985f-1cc3416f237c_Tag">
    <vt:lpwstr>10, 0, 1, 2</vt:lpwstr>
  </property>
</Properties>
</file>