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CD60B7-1E4D-4644-96F9-AA8079B22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67C8AF-A6D4-41F2-A0BB-251C193EF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2825B3-1631-4D7B-9349-1B6C708F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EB85-3548-49DC-81AC-03A1F081B0A8}" type="datetimeFigureOut">
              <a:rPr lang="fr-BE" smtClean="0"/>
              <a:t>16-01-24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85B96B-E044-482F-9C16-D1A169D7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FDFF60-5402-4D98-82D4-A9058DF7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2168-5118-46C7-B6BE-79C66518253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606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56C422-B4BF-415B-9312-3B95C545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AC6B65-0886-43AD-9F1C-53786F265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855920-FB44-492D-A051-B8ADA8AF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EB85-3548-49DC-81AC-03A1F081B0A8}" type="datetimeFigureOut">
              <a:rPr lang="fr-BE" smtClean="0"/>
              <a:t>16-01-24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D55423-0539-4D1B-B194-356B96F7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9956A1-DBA8-4CFF-BFBE-6BBCD781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2168-5118-46C7-B6BE-79C66518253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287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D447CB-392C-423D-9A27-E3352EE93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A83FC0-A664-4282-861E-0D1647A1A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A8B066-E6D4-4C01-A1CF-7DA6E109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EB85-3548-49DC-81AC-03A1F081B0A8}" type="datetimeFigureOut">
              <a:rPr lang="fr-BE" smtClean="0"/>
              <a:t>16-01-24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B09EEC-525B-4F6D-B6CC-F7059420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0D099B-9419-4EF2-867B-D71AA94B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2168-5118-46C7-B6BE-79C66518253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129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73392-6645-48DB-9476-2DEAAE6D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81DFCE-5FFB-4B76-978E-A271FEE00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8A7981-2EEB-4E67-9769-94EC474A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EB85-3548-49DC-81AC-03A1F081B0A8}" type="datetimeFigureOut">
              <a:rPr lang="fr-BE" smtClean="0"/>
              <a:t>16-01-24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FC1ACC-0418-4A10-8589-4B33EEFC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67D687-FAA8-4242-B105-46C10FE5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2168-5118-46C7-B6BE-79C66518253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861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0E4FC4-B3D2-4967-A931-B2D111D5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BE0015-251D-4A8C-A776-2A421E08D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BCA8E2-4B3D-4CEA-A30F-69DEA36D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EB85-3548-49DC-81AC-03A1F081B0A8}" type="datetimeFigureOut">
              <a:rPr lang="fr-BE" smtClean="0"/>
              <a:t>16-01-24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C9CE3E-2C4F-4E04-B5CE-1D0A9828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AF6E58-8CD5-49EE-8615-9B6DFC05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2168-5118-46C7-B6BE-79C66518253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0629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4A3347-9A42-4607-9E70-A57F0409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27616A-B286-4961-84DF-B20557AC8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E9FC74-58EC-4CCF-A142-A86FFD04F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43BE41-E718-4AD9-BFED-FC18C43E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EB85-3548-49DC-81AC-03A1F081B0A8}" type="datetimeFigureOut">
              <a:rPr lang="fr-BE" smtClean="0"/>
              <a:t>16-01-24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067F1A-B5C4-485B-8060-3ADD2FE7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A1C7F9-B21E-4F3E-BCDE-9E92461E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2168-5118-46C7-B6BE-79C66518253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6974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A91079-6514-462B-8537-BCB15A7E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9F779D-A000-4CB9-966D-ED3D6FEFF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85EE7C-D924-429D-99DA-3D596DC74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FD7E2A-9FDB-4BB8-A4BB-B343C7E18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AE10D7-442E-42CA-BAA1-798079223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64768D0-3241-4DD2-80F5-3CAA24F6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EB85-3548-49DC-81AC-03A1F081B0A8}" type="datetimeFigureOut">
              <a:rPr lang="fr-BE" smtClean="0"/>
              <a:t>16-01-24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86D6372-5359-4185-AFA6-B5999B73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A0C9D5-C933-4493-AC9E-DE3871A6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2168-5118-46C7-B6BE-79C66518253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0719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FA5D7A-A474-46A8-B212-DD2AD6C3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160CDE-05BA-46ED-96A3-19DE943C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EB85-3548-49DC-81AC-03A1F081B0A8}" type="datetimeFigureOut">
              <a:rPr lang="fr-BE" smtClean="0"/>
              <a:t>16-01-24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8EAED3-5027-4F28-8E62-8695D7BE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A23F6A-784F-4FA3-B810-31B8D014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2168-5118-46C7-B6BE-79C66518253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970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67FCD2-2236-4B4D-B25E-6B446591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EB85-3548-49DC-81AC-03A1F081B0A8}" type="datetimeFigureOut">
              <a:rPr lang="fr-BE" smtClean="0"/>
              <a:t>16-01-24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5D6202-099C-4390-9CCB-21F40AAE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F726BD-5F75-4278-8975-9F04C45F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2168-5118-46C7-B6BE-79C66518253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0597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3981E-8E31-497F-9C7E-A6C97FE4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5F49FA-AB18-43AA-BFB9-B2AA662DD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1584E0-8A68-4420-93BE-8983ED41D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F77BC1-F103-42C6-A292-36774349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EB85-3548-49DC-81AC-03A1F081B0A8}" type="datetimeFigureOut">
              <a:rPr lang="fr-BE" smtClean="0"/>
              <a:t>16-01-24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9CCACE-1AE4-4BE8-8691-9DA559B0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BA30CF-D9B0-422B-9B53-7DC24B23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2168-5118-46C7-B6BE-79C66518253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2367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5B1258-D994-464F-959F-BA8F1D7D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CE24F6-CCDB-483D-AF59-89D82B34D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6CDF9C-09FE-486A-85DD-43717E623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3DAFA1-0DEC-4741-A6DE-8E5C76BD2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9EB85-3548-49DC-81AC-03A1F081B0A8}" type="datetimeFigureOut">
              <a:rPr lang="fr-BE" smtClean="0"/>
              <a:t>16-01-24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7052D8-B6B6-4B80-A990-ECCE48D9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3CF59C-9657-400B-930E-D325AA92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2168-5118-46C7-B6BE-79C66518253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825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0F6D1C0-A571-418E-B63C-29E86C3C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9E5D29-EE3C-47A8-BD1A-CB2FEC388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41785D-22F5-47F9-8B2E-5D1E8636F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9EB85-3548-49DC-81AC-03A1F081B0A8}" type="datetimeFigureOut">
              <a:rPr lang="fr-BE" smtClean="0"/>
              <a:t>16-01-24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190C7C-3239-42D2-9251-20EF37A38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FF57D1-338F-4A9C-A5C7-25FEC0F55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02168-5118-46C7-B6BE-79C66518253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287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88CBF-3D87-43C6-A73E-63FBD2BE8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7071"/>
            <a:ext cx="9144000" cy="973129"/>
          </a:xfrm>
        </p:spPr>
        <p:txBody>
          <a:bodyPr/>
          <a:lstStyle/>
          <a:p>
            <a:r>
              <a:rPr lang="fr-FR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Inkscape</a:t>
            </a:r>
            <a:r>
              <a:rPr lang="fr-FR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Tutorial</a:t>
            </a:r>
            <a:endParaRPr lang="fr-B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9CC8AC-0417-401D-BC2C-723A1439A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8755" y="2068650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When: 	       </a:t>
            </a:r>
            <a:r>
              <a:rPr lang="en-GB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Monday 12</a:t>
            </a:r>
            <a:r>
              <a:rPr lang="en-GB" baseline="30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</a:t>
            </a:r>
            <a:r>
              <a:rPr lang="en-GB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February, 4.30pm</a:t>
            </a:r>
            <a:endParaRPr lang="fr-B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l"/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Where: 		           </a:t>
            </a:r>
            <a:r>
              <a:rPr lang="en-GB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A.03 Sciences </a:t>
            </a:r>
            <a:endParaRPr lang="fr-B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algn="l"/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          			     </a:t>
            </a:r>
            <a:r>
              <a:rPr lang="en-GB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On Teams</a:t>
            </a:r>
            <a:endParaRPr lang="fr-B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026" name="Image 3" descr="76A3D2A6">
            <a:extLst>
              <a:ext uri="{FF2B5EF4-FFF2-40B4-BE49-F238E27FC236}">
                <a16:creationId xmlns:a16="http://schemas.microsoft.com/office/drawing/2014/main" id="{80263AA1-5F6F-4418-B00E-3E36BF2F7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639" y="627071"/>
            <a:ext cx="1591630" cy="98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89FB26A-3958-47B2-9C90-86272E1D9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64" y="4234758"/>
            <a:ext cx="4456093" cy="195851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D51126B-1B51-4F73-81A5-DE45E9DE571A}"/>
              </a:ext>
            </a:extLst>
          </p:cNvPr>
          <p:cNvSpPr txBox="1"/>
          <p:nvPr/>
        </p:nvSpPr>
        <p:spPr>
          <a:xfrm>
            <a:off x="2791386" y="6193268"/>
            <a:ext cx="2289322" cy="324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Example </a:t>
            </a:r>
            <a:r>
              <a:rPr lang="fr-FR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with</a:t>
            </a:r>
            <a:r>
              <a:rPr lang="fr-FR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fr-FR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Inkscape</a:t>
            </a:r>
            <a:r>
              <a:rPr lang="fr-FR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fr-B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027" name="x_Image 2" descr="https://sites.uclouvain.be/outilsarec/images/ICTEAM2.png">
            <a:extLst>
              <a:ext uri="{FF2B5EF4-FFF2-40B4-BE49-F238E27FC236}">
                <a16:creationId xmlns:a16="http://schemas.microsoft.com/office/drawing/2014/main" id="{75B95EF9-476F-430E-ABFD-6E45D94EE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54" y="88851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53D1D1C-7DC2-4348-AA70-AB7F523ACC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792" y="5015898"/>
            <a:ext cx="1177370" cy="117737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C16AEE9-385F-4458-8ED9-3600859D8ACC}"/>
              </a:ext>
            </a:extLst>
          </p:cNvPr>
          <p:cNvSpPr txBox="1"/>
          <p:nvPr/>
        </p:nvSpPr>
        <p:spPr>
          <a:xfrm>
            <a:off x="6960094" y="6199417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Given</a:t>
            </a:r>
            <a:r>
              <a:rPr lang="fr-FR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by Olivier Leblanc.</a:t>
            </a:r>
            <a:endParaRPr lang="fr-BE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3" name="Graphique 12">
            <a:extLst>
              <a:ext uri="{FF2B5EF4-FFF2-40B4-BE49-F238E27FC236}">
                <a16:creationId xmlns:a16="http://schemas.microsoft.com/office/drawing/2014/main" id="{B0351F41-5B72-449E-AA49-B81052A6A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7214" y="1939450"/>
            <a:ext cx="1914162" cy="191416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230B5A7-99C2-46F1-996C-98B21D3704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3" y="310165"/>
            <a:ext cx="2247423" cy="51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812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45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</vt:lpstr>
      <vt:lpstr>Thème Office</vt:lpstr>
      <vt:lpstr>Inkscape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Inkscape Tutorial</dc:title>
  <dc:creator>Olivier Leblanc</dc:creator>
  <cp:lastModifiedBy>Olivier Leblanc</cp:lastModifiedBy>
  <cp:revision>2</cp:revision>
  <dcterms:created xsi:type="dcterms:W3CDTF">2024-01-16T09:21:52Z</dcterms:created>
  <dcterms:modified xsi:type="dcterms:W3CDTF">2024-01-16T09:30:54Z</dcterms:modified>
</cp:coreProperties>
</file>