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4" r:id="rId5"/>
    <p:sldId id="265" r:id="rId6"/>
    <p:sldId id="270" r:id="rId7"/>
    <p:sldId id="271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AD9AA-62F9-4579-9C7B-534F3D10335C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D93AA-0CCC-46DB-8F33-E9E8014D6052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877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AD8D6-54DC-4BBF-866C-ADB6579A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A00E96-11DD-4993-ACC7-58C75A3BC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C78120-201B-4C6E-9DFD-198BE132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C8A8-106A-4D2D-9E04-30CE1661AB81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490F3-8613-440E-8507-7355FA38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F5921-BFED-41AA-BED9-37CBCFC0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302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E3F3B-4F66-4D93-998B-C9E19570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BFFBE0-E07F-45BF-BC9D-8C9B96EF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DB604-435A-4856-9BB3-A05AA813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6703-48D8-40B2-96EB-351A67F8C121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87CC2-AD98-4ABA-8677-9943554B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B7252-E230-4AC8-A320-762F930E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411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9D5655-A365-405A-9266-C6F3A2C26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17DA37-46E6-412F-9E81-9A3B064A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95D93-3959-44C6-8DFE-46DF4F16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5CE-96C4-4EFF-BB93-221248ABE43E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8838C-92A1-4B03-B102-ECD1B11C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7516-A6AC-4179-81AB-7E7E9048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239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FF548-068B-4915-BB30-A0255BE8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702E3-2B2F-49D9-8954-C64FCEC2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2CE41-6F17-431C-A969-EC45E09A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B778-E9EA-49DC-96E4-A6ED3D51540D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914033-0A55-49BD-AFA0-67DB2A7F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75B312-BD6C-4068-BF2B-AB94D02F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18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5840-2770-4A16-9ED4-86E0B1A3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EC977-071A-4E38-B892-6CF4157A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F63E4-8DCE-4D2E-8573-662B0386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ED5-6265-44F7-A0D9-36FDE953E0D2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4FA50-F5F5-4A18-965A-D86F75DF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7022A-E775-45E7-982A-520C3560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055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C54B4-420F-40B9-AD26-473D28C8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141AF-E03E-4B55-8BC8-BCC01E52C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92D1EE-3612-42A5-9424-DF4B25D2A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6DD4DC-1AA6-4D82-9196-0BBFD43D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0F31-0A02-4899-9A1A-954B4A401C59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820D15-BB81-467C-A189-45A73367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07C559-3FBD-4A04-AAE2-40380C92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14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5AF6-AFA8-44D8-902A-EF73AFC2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F36854-B5AB-4DB5-A073-AC7E78B8F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0F0B27-89B8-4A4C-B618-3DAB90883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2913BF-CDEB-4825-B4E2-5622F1782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EECB78-E3EE-4515-9792-545BB38B4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577917-A9A8-4631-B168-2C4B041F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3D47-87ED-4F3F-A976-2564D0F66D3F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655F9A-0461-471C-B4BE-261C3452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9C6A0-D661-4DF4-AB57-51F7CEF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64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73E48-2875-4D20-88E4-8536A563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156500-7D07-40E2-B6FD-7CE8F9CD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898C-040A-49DE-9DC7-52A1BAEEE702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E3F61A-BA0D-46BB-A8D0-B0CF3058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EC7C69-809F-4C35-8279-22B3F57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74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7CD36-2937-46EE-934B-3241D58F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2127-E052-44FE-B049-1A172163C675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2EC6A7-9A33-4032-AEA9-A41651A5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2E65F-006F-4CE9-BC74-80B27E0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846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C6A17-9D9D-4B3A-AC53-E91DB4A3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81081-39FF-4A1F-8440-F828D146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6E511D-8152-4133-8AEF-26D909A39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3FD611-FAD5-4549-9854-DFE5E8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306-F891-4D67-B50C-E6492FA1A72F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547FD-EEA2-45D7-874D-194D56DC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32A38-5071-487B-A066-9DC198BE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1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C0A56-B8C2-4760-95EE-7983FF6B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77B5CD-C3DA-47D1-9ABC-A8BDE2D46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E4C254-A04C-4D09-B290-01259674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C2AB88-762D-44D7-A162-B0AE8FDD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95D6-24D2-4440-8187-408CC1A7BA53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30ACEF-53FF-46B0-A2BE-63D9262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63663E-33AE-4CB8-AEC4-A9CBABDA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027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0794F8-E849-48DA-8B97-2FD60AB4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3F26C5-D135-4B25-A27C-7FA3A0E55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15DA90-3CA5-4007-A39A-748649FC3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080-E361-4FC6-8530-240AE747E677}" type="datetime8">
              <a:rPr lang="en-CH" smtClean="0"/>
              <a:t>03/11/2020 15:15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9AF142-48DA-4CC2-AEAC-AF63A263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CDB29-FFD5-4981-ADBD-E0D61B4F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58DC-C1E8-4B0E-A4C4-5687A5F3C03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255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F0C7C59F-C831-4711-9F8D-1751A9158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967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783BFD-2148-4B62-B7DD-43A768E33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CH" sz="4800"/>
              <a:t>NES Emulator</a:t>
            </a:r>
            <a:endParaRPr lang="en-CH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561A70-58DC-4995-AE88-CCD47FA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de-CH" sz="1300"/>
          </a:p>
          <a:p>
            <a:pPr algn="l"/>
            <a:r>
              <a:rPr lang="de-CH" sz="1300"/>
              <a:t>CAOS Project 2020</a:t>
            </a:r>
          </a:p>
          <a:p>
            <a:pPr algn="l"/>
            <a:endParaRPr lang="de-CH" sz="1300"/>
          </a:p>
          <a:p>
            <a:pPr algn="l"/>
            <a:r>
              <a:rPr lang="de-CH" sz="1300"/>
              <a:t>Matias Carballo – Colin Fingerlin – Olivier Mattmann</a:t>
            </a:r>
            <a:endParaRPr lang="en-CH" sz="13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43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FBD96C-8108-488E-9AA6-A596EFDD1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de-CH" sz="6600" dirty="0" err="1"/>
              <a:t>Thank</a:t>
            </a:r>
            <a:r>
              <a:rPr lang="de-CH" sz="6600" dirty="0"/>
              <a:t> </a:t>
            </a:r>
            <a:r>
              <a:rPr lang="de-CH" sz="6600" dirty="0" err="1"/>
              <a:t>you</a:t>
            </a:r>
            <a:r>
              <a:rPr lang="de-CH" sz="6600" dirty="0"/>
              <a:t> </a:t>
            </a:r>
            <a:r>
              <a:rPr lang="de-CH" sz="6600" dirty="0" err="1"/>
              <a:t>for</a:t>
            </a:r>
            <a:r>
              <a:rPr lang="de-CH" sz="6600" dirty="0"/>
              <a:t> </a:t>
            </a:r>
            <a:r>
              <a:rPr lang="de-CH" sz="6600" dirty="0" err="1"/>
              <a:t>your</a:t>
            </a:r>
            <a:r>
              <a:rPr lang="de-CH" sz="6600" dirty="0"/>
              <a:t> Attention</a:t>
            </a:r>
            <a:endParaRPr lang="en-CH" sz="6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49F6570-EB55-4EFD-9E7E-2653E70C9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endParaRPr lang="en-CH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655A68-9D33-47CC-A2D2-D562FE48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de-CH" sz="2800" dirty="0" err="1"/>
              <a:t>Examples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Titles</a:t>
            </a:r>
            <a:endParaRPr lang="en-CH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ECDE5-21EA-42EB-8623-A000B7E4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de-CH" sz="1800" dirty="0"/>
              <a:t>Super Mario Bros.</a:t>
            </a:r>
          </a:p>
          <a:p>
            <a:r>
              <a:rPr lang="de-CH" sz="1800" dirty="0"/>
              <a:t>Legend </a:t>
            </a:r>
            <a:r>
              <a:rPr lang="de-CH" sz="1800" dirty="0" err="1"/>
              <a:t>of</a:t>
            </a:r>
            <a:r>
              <a:rPr lang="de-CH" sz="1800" dirty="0"/>
              <a:t> Zelda</a:t>
            </a:r>
          </a:p>
          <a:p>
            <a:r>
              <a:rPr lang="de-CH" sz="1800" dirty="0"/>
              <a:t>Donkey Kong</a:t>
            </a:r>
          </a:p>
          <a:p>
            <a:endParaRPr lang="de-CH" sz="1800" dirty="0"/>
          </a:p>
          <a:p>
            <a:pPr marL="0" indent="0">
              <a:buNone/>
            </a:pPr>
            <a:r>
              <a:rPr lang="de-CH" sz="1800" dirty="0"/>
              <a:t>And </a:t>
            </a:r>
            <a:r>
              <a:rPr lang="de-CH" sz="1800" dirty="0" err="1"/>
              <a:t>many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!</a:t>
            </a:r>
            <a:endParaRPr lang="en-CH" sz="1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13ED8F-6BF5-42BE-BA86-3A3499EB9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22" y="558142"/>
            <a:ext cx="1736642" cy="23389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8F100C7-A4AB-4D45-92D2-721341E5C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43" y="564968"/>
            <a:ext cx="2338914" cy="233891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DBC4B6F-9791-4F33-AE86-3CA3798AF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08" y="3109523"/>
            <a:ext cx="5434921" cy="3057143"/>
          </a:xfrm>
          <a:prstGeom prst="rect">
            <a:avLst/>
          </a:prstGeo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E8B6EA1-FE99-4A8E-8A5C-FC82E646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BD58DC-C1E8-4B0E-A4C4-5687A5F3C037}" type="slidenum">
              <a:rPr lang="en-CH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1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F80520-5CF6-44BF-882C-0A1B4928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CH" sz="4000" dirty="0"/>
              <a:t>Goals</a:t>
            </a:r>
            <a:endParaRPr lang="en-CH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E5984-A4FF-4D6E-9D62-9D293007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CH" sz="2200" dirty="0" err="1"/>
              <a:t>Learn</a:t>
            </a:r>
            <a:r>
              <a:rPr lang="de-CH" sz="2200" dirty="0"/>
              <a:t> </a:t>
            </a:r>
            <a:r>
              <a:rPr lang="de-CH" sz="2200" dirty="0" err="1"/>
              <a:t>how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implement</a:t>
            </a:r>
            <a:r>
              <a:rPr lang="de-CH" sz="2200" dirty="0"/>
              <a:t> an </a:t>
            </a:r>
            <a:r>
              <a:rPr lang="de-CH" sz="2200" dirty="0" err="1"/>
              <a:t>emulator</a:t>
            </a:r>
            <a:endParaRPr lang="de-CH" sz="2200" dirty="0"/>
          </a:p>
          <a:p>
            <a:pPr lvl="1"/>
            <a:r>
              <a:rPr lang="de-CH" sz="1800" dirty="0"/>
              <a:t>Software &lt;-&gt; Hardware</a:t>
            </a:r>
          </a:p>
          <a:p>
            <a:pPr marL="457200" lvl="1" indent="0">
              <a:buNone/>
            </a:pPr>
            <a:endParaRPr lang="de-CH" sz="1800" dirty="0"/>
          </a:p>
          <a:p>
            <a:r>
              <a:rPr lang="de-CH" sz="2200" dirty="0" err="1"/>
              <a:t>Console</a:t>
            </a:r>
            <a:r>
              <a:rPr lang="de-CH" sz="2200" dirty="0"/>
              <a:t> </a:t>
            </a:r>
            <a:r>
              <a:rPr lang="de-CH" sz="2200" dirty="0" err="1"/>
              <a:t>structure</a:t>
            </a:r>
            <a:endParaRPr lang="de-CH" sz="2200" dirty="0"/>
          </a:p>
          <a:p>
            <a:pPr lvl="1"/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unique</a:t>
            </a:r>
            <a:r>
              <a:rPr lang="de-CH" sz="1800" dirty="0"/>
              <a:t> </a:t>
            </a:r>
            <a:r>
              <a:rPr lang="de-CH" sz="1800" dirty="0" err="1"/>
              <a:t>or</a:t>
            </a:r>
            <a:r>
              <a:rPr lang="de-CH" sz="1800" dirty="0"/>
              <a:t> different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other</a:t>
            </a:r>
            <a:r>
              <a:rPr lang="de-CH" sz="1800" dirty="0"/>
              <a:t> </a:t>
            </a:r>
            <a:r>
              <a:rPr lang="de-CH" sz="1800" dirty="0" err="1"/>
              <a:t>systems</a:t>
            </a:r>
            <a:endParaRPr lang="de-CH" sz="1800" dirty="0"/>
          </a:p>
          <a:p>
            <a:endParaRPr lang="de-CH" sz="2200" dirty="0"/>
          </a:p>
          <a:p>
            <a:r>
              <a:rPr lang="de-CH" sz="2200" dirty="0"/>
              <a:t>Final Goal:</a:t>
            </a:r>
          </a:p>
          <a:p>
            <a:pPr lvl="1"/>
            <a:r>
              <a:rPr lang="de-CH" sz="1800" dirty="0" err="1"/>
              <a:t>Have</a:t>
            </a:r>
            <a:r>
              <a:rPr lang="de-CH" sz="1800" dirty="0"/>
              <a:t> a </a:t>
            </a:r>
            <a:r>
              <a:rPr lang="de-CH" sz="1800" dirty="0" err="1"/>
              <a:t>working</a:t>
            </a:r>
            <a:r>
              <a:rPr lang="de-CH" sz="1800" dirty="0"/>
              <a:t> NES </a:t>
            </a:r>
            <a:r>
              <a:rPr lang="de-CH" sz="1800" dirty="0" err="1"/>
              <a:t>emulator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most</a:t>
            </a:r>
            <a:r>
              <a:rPr lang="de-CH" sz="1800" dirty="0"/>
              <a:t> </a:t>
            </a:r>
            <a:r>
              <a:rPr lang="de-CH" sz="1800" dirty="0" err="1"/>
              <a:t>games</a:t>
            </a:r>
            <a:endParaRPr lang="en-CH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5D735-F994-4A38-84E0-1F1F0C75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BD58DC-C1E8-4B0E-A4C4-5687A5F3C037}" type="slidenum">
              <a:rPr lang="en-CH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C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1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4B8194-130F-4F0C-96FF-2B262E85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CH" sz="4000" dirty="0" err="1"/>
              <a:t>Challenges</a:t>
            </a:r>
            <a:endParaRPr lang="en-CH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E12F29-0198-47CB-BA3A-BCB12739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CH" sz="2400" dirty="0"/>
              <a:t>New </a:t>
            </a:r>
            <a:r>
              <a:rPr lang="de-CH" sz="2400" dirty="0" err="1"/>
              <a:t>programming</a:t>
            </a:r>
            <a:r>
              <a:rPr lang="de-CH" sz="2400" dirty="0"/>
              <a:t> Language (C++)</a:t>
            </a:r>
          </a:p>
          <a:p>
            <a:endParaRPr lang="de-CH" sz="2400" dirty="0"/>
          </a:p>
          <a:p>
            <a:r>
              <a:rPr lang="de-CH" sz="2400" dirty="0"/>
              <a:t>Understanding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hardware</a:t>
            </a:r>
            <a:r>
              <a:rPr lang="de-CH" sz="2400" dirty="0"/>
              <a:t> </a:t>
            </a:r>
            <a:r>
              <a:rPr lang="de-CH" sz="2400" dirty="0" err="1"/>
              <a:t>architecture</a:t>
            </a:r>
            <a:r>
              <a:rPr lang="de-CH" sz="2400" dirty="0"/>
              <a:t> and </a:t>
            </a:r>
            <a:r>
              <a:rPr lang="de-CH" sz="2400" dirty="0" err="1"/>
              <a:t>documentation</a:t>
            </a:r>
            <a:r>
              <a:rPr lang="de-CH" sz="2400" dirty="0"/>
              <a:t>.</a:t>
            </a:r>
          </a:p>
          <a:p>
            <a:endParaRPr lang="de-CH" sz="2400" dirty="0"/>
          </a:p>
          <a:p>
            <a:r>
              <a:rPr lang="de-CH" sz="2400" dirty="0"/>
              <a:t>Teamwork, </a:t>
            </a:r>
            <a:r>
              <a:rPr lang="de-CH" sz="2400" dirty="0" err="1"/>
              <a:t>distribution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tasks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/>
              <a:t>Time </a:t>
            </a:r>
            <a:r>
              <a:rPr lang="de-CH" sz="2400" dirty="0" err="1"/>
              <a:t>management</a:t>
            </a:r>
            <a:endParaRPr lang="en-CH" sz="2400" dirty="0"/>
          </a:p>
          <a:p>
            <a:endParaRPr lang="en-CH" sz="2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92905-66D4-4EAD-A1A6-FEF8CE0E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BD58DC-C1E8-4B0E-A4C4-5687A5F3C037}" type="slidenum">
              <a:rPr lang="en-CH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C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5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/>
              <a:t>y</a:t>
            </a:r>
          </a:p>
        </p:txBody>
      </p: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CH" sz="4000"/>
              <a:t>Rough Implemenation </a:t>
            </a:r>
            <a:endParaRPr lang="de-DE" altLang="de-CH" sz="4000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CH" sz="2200"/>
              <a:t>C++</a:t>
            </a:r>
          </a:p>
          <a:p>
            <a:r>
              <a:rPr lang="de-CH" sz="2200"/>
              <a:t>Windows </a:t>
            </a:r>
            <a:r>
              <a:rPr lang="de-DE" altLang="de-CH" sz="2200"/>
              <a:t>OS</a:t>
            </a:r>
          </a:p>
          <a:p>
            <a:r>
              <a:rPr lang="de-DE" altLang="de-CH" sz="2200"/>
              <a:t>VisualStudio, Github, Zoom</a:t>
            </a:r>
          </a:p>
          <a:p>
            <a:endParaRPr lang="de-DE" altLang="de-CH" sz="2200"/>
          </a:p>
          <a:p>
            <a:endParaRPr lang="de-DE" altLang="de-CH" sz="2200"/>
          </a:p>
          <a:p>
            <a:endParaRPr lang="de-DE" altLang="de-CH" sz="2200"/>
          </a:p>
          <a:p>
            <a:r>
              <a:rPr lang="de-DE" altLang="de-CH" sz="2200"/>
              <a:t>How will this....				...look like in code?</a:t>
            </a:r>
          </a:p>
          <a:p>
            <a:endParaRPr lang="de-DE" altLang="en-US" sz="2200"/>
          </a:p>
          <a:p>
            <a:endParaRPr lang="de-DE" altLang="en-US" sz="22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BD58DC-C1E8-4B0E-A4C4-5687A5F3C03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MOS_6502AD_4585_t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10" y="4620260"/>
            <a:ext cx="2887345" cy="1049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378835" y="5669915"/>
            <a:ext cx="28174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en-US" sz="1000"/>
              <a:t>6502 Mos Technologies CPU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/>
              <a:t>y</a:t>
            </a:r>
          </a:p>
        </p:txBody>
      </p: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CH" sz="4000"/>
              <a:t>Rough Implemenation </a:t>
            </a:r>
            <a:endParaRPr lang="de-DE" altLang="de-CH" sz="4000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BD58DC-C1E8-4B0E-A4C4-5687A5F3C03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084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altLang="en-US" sz="2000" i="1"/>
              <a:t>...it will look familiar.</a:t>
            </a:r>
          </a:p>
          <a:p>
            <a:pPr marL="0" indent="0">
              <a:buNone/>
            </a:pPr>
            <a:endParaRPr lang="de-DE" altLang="en-US" i="1"/>
          </a:p>
          <a:p>
            <a:r>
              <a:rPr lang="de-DE" altLang="en-US"/>
              <a:t>OO-Programming </a:t>
            </a:r>
            <a:r>
              <a:rPr lang="de-DE" altLang="en-US" sz="1600"/>
              <a:t>with classes being busses and  components.</a:t>
            </a:r>
            <a:endParaRPr lang="de-DE" altLang="en-US"/>
          </a:p>
          <a:p>
            <a:r>
              <a:rPr lang="de-DE" altLang="en-US"/>
              <a:t>Attributes </a:t>
            </a:r>
            <a:r>
              <a:rPr lang="de-DE" altLang="en-US" sz="1400"/>
              <a:t>are our byte ranges to read from and write to.</a:t>
            </a:r>
            <a:endParaRPr lang="de-DE" altLang="en-US"/>
          </a:p>
          <a:p>
            <a:r>
              <a:rPr lang="de-DE" altLang="en-US"/>
              <a:t>CPU </a:t>
            </a:r>
          </a:p>
          <a:p>
            <a:endParaRPr lang="de-DE" altLang="en-US"/>
          </a:p>
          <a:p>
            <a:endParaRPr lang="de-DE" altLang="en-US"/>
          </a:p>
        </p:txBody>
      </p:sp>
      <p:pic>
        <p:nvPicPr>
          <p:cNvPr id="8" name="Picture 7" descr="Screenshot (5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95" y="4354195"/>
            <a:ext cx="6180455" cy="23672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04745" y="6423660"/>
            <a:ext cx="88792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http://archive.6502.org/datasheets/mos_6501-6505_mpu_preliminary_aug_1975.pdf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CH" sz="4000"/>
              <a:t>Rough Implemenation</a:t>
            </a:r>
            <a:endParaRPr lang="de-DE" altLang="de-CH" sz="4000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BD58DC-C1E8-4B0E-A4C4-5687A5F3C03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Copy of CAOS Project Out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15" y="2131060"/>
            <a:ext cx="9644380" cy="4506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D6AD4B-45B4-4E31-9064-0FC55EAA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CH" sz="4000"/>
              <a:t>Material/Resources</a:t>
            </a:r>
            <a:endParaRPr lang="en-CH" sz="400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19104-CAB8-4E0E-BBF0-06470C1E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CH" sz="2200" dirty="0" err="1"/>
              <a:t>No</a:t>
            </a:r>
            <a:r>
              <a:rPr lang="de-CH" sz="2200" dirty="0"/>
              <a:t> additional Hardware </a:t>
            </a:r>
            <a:r>
              <a:rPr lang="de-CH" sz="2200" dirty="0" err="1"/>
              <a:t>needed</a:t>
            </a:r>
            <a:r>
              <a:rPr lang="de-CH" sz="2200" dirty="0"/>
              <a:t> and </a:t>
            </a:r>
            <a:r>
              <a:rPr lang="de-CH" sz="2200" dirty="0" err="1"/>
              <a:t>no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r>
              <a:rPr lang="de-CH" sz="2200" dirty="0"/>
              <a:t> </a:t>
            </a:r>
          </a:p>
          <a:p>
            <a:r>
              <a:rPr lang="de-CH" sz="2200" dirty="0"/>
              <a:t>VS Code/</a:t>
            </a:r>
            <a:r>
              <a:rPr lang="de-CH" sz="2200" dirty="0" err="1"/>
              <a:t>CLion</a:t>
            </a:r>
            <a:endParaRPr lang="de-CH" sz="2200" dirty="0"/>
          </a:p>
          <a:p>
            <a:r>
              <a:rPr lang="de-CH" sz="2200"/>
              <a:t>NesDev</a:t>
            </a:r>
            <a:r>
              <a:rPr lang="de-CH" sz="2200" dirty="0"/>
              <a:t> Wiki</a:t>
            </a:r>
          </a:p>
          <a:p>
            <a:endParaRPr lang="en-CH" sz="2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36C7AA-22ED-4A11-BE63-484EB902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http://wiki.nesdev.com/w/index.php/Nesdev_Wiki</a:t>
            </a:r>
            <a:endParaRPr lang="en-C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72100B-6D58-4815-B29D-FD804B25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BD58DC-C1E8-4B0E-A4C4-5687A5F3C037}" type="slidenum">
              <a:rPr lang="en-CH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C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6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66A75-90EE-4550-B60E-7D58ACF8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CH" sz="2200" dirty="0"/>
              <a:t>Hardware References</a:t>
            </a:r>
          </a:p>
          <a:p>
            <a:pPr lvl="1"/>
            <a:r>
              <a:rPr lang="de-CH" sz="2200" dirty="0"/>
              <a:t>CPU Memory </a:t>
            </a:r>
            <a:r>
              <a:rPr lang="de-CH" sz="2200" dirty="0" err="1"/>
              <a:t>Map</a:t>
            </a:r>
            <a:r>
              <a:rPr lang="de-CH" sz="2200" dirty="0"/>
              <a:t>, CPU </a:t>
            </a:r>
            <a:r>
              <a:rPr lang="de-CH" sz="2200" dirty="0" err="1"/>
              <a:t>Instructions</a:t>
            </a:r>
            <a:r>
              <a:rPr lang="de-CH" sz="2200" dirty="0"/>
              <a:t>, …</a:t>
            </a:r>
          </a:p>
          <a:p>
            <a:pPr marL="457200" lvl="1" indent="0">
              <a:buNone/>
            </a:pPr>
            <a:endParaRPr lang="de-CH" sz="2200" dirty="0"/>
          </a:p>
          <a:p>
            <a:pPr marL="457200" lvl="1" indent="0">
              <a:buNone/>
            </a:pPr>
            <a:endParaRPr lang="de-CH" sz="2200" dirty="0"/>
          </a:p>
          <a:p>
            <a:r>
              <a:rPr lang="de-CH" sz="2200" dirty="0"/>
              <a:t>Emulation Tests</a:t>
            </a:r>
          </a:p>
          <a:p>
            <a:pPr lvl="1"/>
            <a:r>
              <a:rPr lang="de-CH" sz="2200" dirty="0"/>
              <a:t>CPU, PPU, APU, 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135192-EE2F-4FD9-8BE0-FF604770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BD58DC-C1E8-4B0E-A4C4-5687A5F3C037}" type="slidenum">
              <a:rPr lang="en-CH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C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Grafik 13" descr="Ein Bild, das Uhr, Objekt, Zeichnung enthält.&#10;&#10;Automatisch generierte Beschreibung">
            <a:extLst>
              <a:ext uri="{FF2B5EF4-FFF2-40B4-BE49-F238E27FC236}">
                <a16:creationId xmlns:a16="http://schemas.microsoft.com/office/drawing/2014/main" id="{3594D99E-C6CB-4DAB-8628-F06CFD6CF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19" y="429958"/>
            <a:ext cx="7439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3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67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NES Emulator</vt:lpstr>
      <vt:lpstr>Examples of Titles</vt:lpstr>
      <vt:lpstr>Goals</vt:lpstr>
      <vt:lpstr>Challenges</vt:lpstr>
      <vt:lpstr>Rough Implemenation </vt:lpstr>
      <vt:lpstr>Rough Implemenation </vt:lpstr>
      <vt:lpstr>Rough Implemenation</vt:lpstr>
      <vt:lpstr>Material/Resources</vt:lpstr>
      <vt:lpstr>PowerPoint-Präsentation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 Emulator</dc:title>
  <dc:creator>olivier mattmann</dc:creator>
  <cp:lastModifiedBy>olivier mattmann</cp:lastModifiedBy>
  <cp:revision>3</cp:revision>
  <dcterms:created xsi:type="dcterms:W3CDTF">2020-11-04T13:53:00Z</dcterms:created>
  <dcterms:modified xsi:type="dcterms:W3CDTF">2020-11-04T18:24:32Z</dcterms:modified>
</cp:coreProperties>
</file>