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3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3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0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1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3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6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E8D8-DB46-4F37-B92C-07C112CB10CE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5FF5-76DE-4398-B921-D6B6F1FB2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3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ts\presentations\images\smiley_co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9" y="908720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ts\presentations\images\smiley_in_lov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32" y="908720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ts\presentations\images\smiley_vampi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28" y="2762856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24" y="790040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4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>
            <a:stCxn id="1029" idx="3"/>
            <a:endCxn id="10" idx="1"/>
          </p:cNvCxnSpPr>
          <p:nvPr/>
        </p:nvCxnSpPr>
        <p:spPr>
          <a:xfrm>
            <a:off x="2344936" y="1345952"/>
            <a:ext cx="164840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44" y="1095573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>
            <a:stCxn id="10" idx="3"/>
            <a:endCxn id="8" idx="1"/>
          </p:cNvCxnSpPr>
          <p:nvPr/>
        </p:nvCxnSpPr>
        <p:spPr>
          <a:xfrm>
            <a:off x="4430576" y="1345952"/>
            <a:ext cx="179760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D:\Projets\presentations\images\lock_open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58341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/>
          <p:cNvCxnSpPr>
            <a:stCxn id="13" idx="2"/>
            <a:endCxn id="1028" idx="0"/>
          </p:cNvCxnSpPr>
          <p:nvPr/>
        </p:nvCxnSpPr>
        <p:spPr>
          <a:xfrm>
            <a:off x="4211960" y="1532805"/>
            <a:ext cx="0" cy="1230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ulle ronde 11"/>
          <p:cNvSpPr/>
          <p:nvPr/>
        </p:nvSpPr>
        <p:spPr>
          <a:xfrm>
            <a:off x="4675142" y="2342769"/>
            <a:ext cx="2242616" cy="864096"/>
          </a:xfrm>
          <a:prstGeom prst="wedgeEllipseCallout">
            <a:avLst>
              <a:gd name="adj1" fmla="val -51270"/>
              <a:gd name="adj2" fmla="val 356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WTF ?</a:t>
            </a:r>
            <a:endParaRPr lang="fr-FR" b="1" dirty="0"/>
          </a:p>
        </p:txBody>
      </p:sp>
      <p:pic>
        <p:nvPicPr>
          <p:cNvPr id="1033" name="Picture 9" descr="D:\Projets\presentations\pgp\images\key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4" y="790040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Projets\presentations\images\smiley_cool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9" y="908720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ts\presentations\images\smiley_in_lo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32" y="908720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Projets\presentations\images\smiley_vampi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28" y="2762856"/>
            <a:ext cx="874464" cy="8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Projets\presentations\images\no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44" y="1127336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/>
          <p:cNvCxnSpPr>
            <a:stCxn id="8" idx="3"/>
            <a:endCxn id="11" idx="1"/>
          </p:cNvCxnSpPr>
          <p:nvPr/>
        </p:nvCxnSpPr>
        <p:spPr>
          <a:xfrm>
            <a:off x="2344936" y="1345952"/>
            <a:ext cx="164840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1" idx="3"/>
            <a:endCxn id="9" idx="1"/>
          </p:cNvCxnSpPr>
          <p:nvPr/>
        </p:nvCxnSpPr>
        <p:spPr>
          <a:xfrm>
            <a:off x="4430576" y="1345952"/>
            <a:ext cx="179760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1" idx="2"/>
            <a:endCxn id="7" idx="0"/>
          </p:cNvCxnSpPr>
          <p:nvPr/>
        </p:nvCxnSpPr>
        <p:spPr>
          <a:xfrm>
            <a:off x="4211960" y="1783184"/>
            <a:ext cx="0" cy="9796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ronde 16"/>
          <p:cNvSpPr/>
          <p:nvPr/>
        </p:nvSpPr>
        <p:spPr>
          <a:xfrm>
            <a:off x="4675142" y="2342769"/>
            <a:ext cx="2242616" cy="864096"/>
          </a:xfrm>
          <a:prstGeom prst="wedgeEllipseCallout">
            <a:avLst>
              <a:gd name="adj1" fmla="val -51270"/>
              <a:gd name="adj2" fmla="val 356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So </a:t>
            </a:r>
            <a:r>
              <a:rPr lang="fr-FR" b="1" dirty="0" err="1" smtClean="0"/>
              <a:t>what</a:t>
            </a:r>
            <a:r>
              <a:rPr lang="fr-FR" b="1" dirty="0"/>
              <a:t>?</a:t>
            </a:r>
          </a:p>
        </p:txBody>
      </p:sp>
      <p:pic>
        <p:nvPicPr>
          <p:cNvPr id="2051" name="Picture 3" descr="D:\Projets\presentations\images\check_book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05" y="995573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Projets\presentations\images\check_book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97" y="1519659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rojets\presentations\images\check_book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37" y="1565347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30" y="2276872"/>
            <a:ext cx="651882" cy="6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D:\Projets\presentations\pgp\images\key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46" y="2276871"/>
            <a:ext cx="651883" cy="6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Projets\presentations\images\gea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02" y="19932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4121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D:\Projets\presentations\pgp\images\key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4197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ts\presentations\images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772816"/>
            <a:ext cx="1090087" cy="10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e 21"/>
          <p:cNvGrpSpPr/>
          <p:nvPr/>
        </p:nvGrpSpPr>
        <p:grpSpPr>
          <a:xfrm>
            <a:off x="5940152" y="1556792"/>
            <a:ext cx="1106945" cy="1780635"/>
            <a:chOff x="5940152" y="1556792"/>
            <a:chExt cx="1106945" cy="1780635"/>
          </a:xfrm>
        </p:grpSpPr>
        <p:pic>
          <p:nvPicPr>
            <p:cNvPr id="15" name="Picture 4" descr="D:\Projets\presentations\images\no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0152" y="1556792"/>
              <a:ext cx="1090087" cy="109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D:\Projets\presentations\images\check_book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7" y="2646879"/>
              <a:ext cx="1090090" cy="69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Connecteur droit avec flèche 20"/>
          <p:cNvCxnSpPr>
            <a:stCxn id="1028" idx="3"/>
          </p:cNvCxnSpPr>
          <p:nvPr/>
        </p:nvCxnSpPr>
        <p:spPr>
          <a:xfrm>
            <a:off x="2421727" y="2317860"/>
            <a:ext cx="351842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Projets\presentations\images\gea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39" y="17082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/>
          <p:cNvCxnSpPr>
            <a:stCxn id="25" idx="3"/>
            <a:endCxn id="31" idx="1"/>
          </p:cNvCxnSpPr>
          <p:nvPr/>
        </p:nvCxnSpPr>
        <p:spPr>
          <a:xfrm>
            <a:off x="2555776" y="3068960"/>
            <a:ext cx="310884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77" y="27089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/>
          <p:cNvGrpSpPr/>
          <p:nvPr/>
        </p:nvGrpSpPr>
        <p:grpSpPr>
          <a:xfrm>
            <a:off x="1465689" y="2523916"/>
            <a:ext cx="1106945" cy="1780635"/>
            <a:chOff x="5940152" y="1556792"/>
            <a:chExt cx="1106945" cy="1780635"/>
          </a:xfrm>
        </p:grpSpPr>
        <p:pic>
          <p:nvPicPr>
            <p:cNvPr id="25" name="Picture 4" descr="D:\Projets\presentations\images\no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0152" y="1556792"/>
              <a:ext cx="1090087" cy="109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5" descr="D:\Projets\presentations\images\check_book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7" y="2646879"/>
              <a:ext cx="1090090" cy="69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e 32"/>
          <p:cNvGrpSpPr/>
          <p:nvPr/>
        </p:nvGrpSpPr>
        <p:grpSpPr>
          <a:xfrm>
            <a:off x="5411561" y="2523916"/>
            <a:ext cx="1629912" cy="1780635"/>
            <a:chOff x="5537317" y="3717032"/>
            <a:chExt cx="1629912" cy="1780635"/>
          </a:xfrm>
        </p:grpSpPr>
        <p:grpSp>
          <p:nvGrpSpPr>
            <p:cNvPr id="30" name="Groupe 29"/>
            <p:cNvGrpSpPr/>
            <p:nvPr/>
          </p:nvGrpSpPr>
          <p:grpSpPr>
            <a:xfrm>
              <a:off x="5790373" y="3717032"/>
              <a:ext cx="1106945" cy="1780635"/>
              <a:chOff x="5940152" y="1556792"/>
              <a:chExt cx="1106945" cy="1780635"/>
            </a:xfrm>
          </p:grpSpPr>
          <p:pic>
            <p:nvPicPr>
              <p:cNvPr id="31" name="Picture 4" descr="D:\Projets\presentations\images\no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0152" y="1556792"/>
                <a:ext cx="1090087" cy="109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D:\Projets\presentations\images\check_book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007" y="2646879"/>
                <a:ext cx="1090090" cy="690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6" descr="D:\Projets\presentations\images\lock_closed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17" y="3717032"/>
              <a:ext cx="1629912" cy="162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9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 descr="D:\Projets\presentations\pgp\images\key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14" y="2107449"/>
            <a:ext cx="437232" cy="4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à coins arrondis 18"/>
          <p:cNvSpPr/>
          <p:nvPr/>
        </p:nvSpPr>
        <p:spPr>
          <a:xfrm>
            <a:off x="5489984" y="2350831"/>
            <a:ext cx="1106945" cy="432048"/>
          </a:xfrm>
          <a:prstGeom prst="round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3" idx="3"/>
            <a:endCxn id="19" idx="1"/>
          </p:cNvCxnSpPr>
          <p:nvPr/>
        </p:nvCxnSpPr>
        <p:spPr>
          <a:xfrm>
            <a:off x="1678846" y="2326065"/>
            <a:ext cx="3811138" cy="24079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1" y="1853351"/>
            <a:ext cx="957974" cy="9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D:\Projets\presentations\images\lock_clos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80" y="2108480"/>
            <a:ext cx="703296" cy="70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>
            <a:stCxn id="39" idx="3"/>
            <a:endCxn id="34" idx="1"/>
          </p:cNvCxnSpPr>
          <p:nvPr/>
        </p:nvCxnSpPr>
        <p:spPr>
          <a:xfrm flipV="1">
            <a:off x="2314868" y="3639023"/>
            <a:ext cx="2913632" cy="19976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5228500" y="2824067"/>
            <a:ext cx="1629912" cy="1780635"/>
            <a:chOff x="5537317" y="3717032"/>
            <a:chExt cx="1629912" cy="1780635"/>
          </a:xfrm>
        </p:grpSpPr>
        <p:grpSp>
          <p:nvGrpSpPr>
            <p:cNvPr id="33" name="Groupe 32"/>
            <p:cNvGrpSpPr/>
            <p:nvPr/>
          </p:nvGrpSpPr>
          <p:grpSpPr>
            <a:xfrm>
              <a:off x="5790373" y="3717032"/>
              <a:ext cx="1106945" cy="1780635"/>
              <a:chOff x="5940152" y="1556792"/>
              <a:chExt cx="1106945" cy="1780635"/>
            </a:xfrm>
          </p:grpSpPr>
          <p:pic>
            <p:nvPicPr>
              <p:cNvPr id="35" name="Picture 4" descr="D:\Projets\presentations\images\no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0152" y="1556792"/>
                <a:ext cx="1090087" cy="109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5" descr="D:\Projets\presentations\images\check_book.png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007" y="2646879"/>
                <a:ext cx="1090090" cy="690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6" descr="D:\Projets\presentations\images\lock_closed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17" y="3717032"/>
              <a:ext cx="1629912" cy="162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/>
          <p:cNvGrpSpPr/>
          <p:nvPr/>
        </p:nvGrpSpPr>
        <p:grpSpPr>
          <a:xfrm>
            <a:off x="684956" y="3023836"/>
            <a:ext cx="1629912" cy="1780635"/>
            <a:chOff x="5537317" y="3717032"/>
            <a:chExt cx="1629912" cy="1780635"/>
          </a:xfrm>
        </p:grpSpPr>
        <p:grpSp>
          <p:nvGrpSpPr>
            <p:cNvPr id="38" name="Groupe 37"/>
            <p:cNvGrpSpPr/>
            <p:nvPr/>
          </p:nvGrpSpPr>
          <p:grpSpPr>
            <a:xfrm>
              <a:off x="5790373" y="3717032"/>
              <a:ext cx="1106945" cy="1780635"/>
              <a:chOff x="5940152" y="1556792"/>
              <a:chExt cx="1106945" cy="1780635"/>
            </a:xfrm>
          </p:grpSpPr>
          <p:pic>
            <p:nvPicPr>
              <p:cNvPr id="40" name="Picture 4" descr="D:\Projets\presentations\images\no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0152" y="1556792"/>
                <a:ext cx="1090087" cy="109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5" descr="D:\Projets\presentations\images\check_book.png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007" y="2646879"/>
                <a:ext cx="1090090" cy="690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6" descr="D:\Projets\presentations\images\lock_closed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17" y="3717032"/>
              <a:ext cx="1629912" cy="162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643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Projets\presentations\images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902066"/>
            <a:ext cx="1090087" cy="10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2051720" y="1897104"/>
            <a:ext cx="1106945" cy="1780635"/>
            <a:chOff x="2051720" y="1897104"/>
            <a:chExt cx="1106945" cy="1780635"/>
          </a:xfrm>
        </p:grpSpPr>
        <p:pic>
          <p:nvPicPr>
            <p:cNvPr id="6" name="Picture 4" descr="D:\Projets\presentations\images\no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1720" y="1897104"/>
              <a:ext cx="1090087" cy="109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D:\Projets\presentations\images\check_book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575" y="2987191"/>
              <a:ext cx="1090090" cy="69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 flipV="1">
            <a:off x="1629639" y="2442148"/>
            <a:ext cx="422081" cy="49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3360135" y="1848874"/>
            <a:ext cx="1629912" cy="1780635"/>
            <a:chOff x="5537317" y="3717032"/>
            <a:chExt cx="1629912" cy="1780635"/>
          </a:xfrm>
        </p:grpSpPr>
        <p:grpSp>
          <p:nvGrpSpPr>
            <p:cNvPr id="12" name="Groupe 11"/>
            <p:cNvGrpSpPr/>
            <p:nvPr/>
          </p:nvGrpSpPr>
          <p:grpSpPr>
            <a:xfrm>
              <a:off x="5790373" y="3717032"/>
              <a:ext cx="1106945" cy="1780635"/>
              <a:chOff x="5940152" y="1556792"/>
              <a:chExt cx="1106945" cy="1780635"/>
            </a:xfrm>
          </p:grpSpPr>
          <p:pic>
            <p:nvPicPr>
              <p:cNvPr id="14" name="Picture 4" descr="D:\Projets\presentations\images\not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0152" y="1556792"/>
                <a:ext cx="1090087" cy="109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D:\Projets\presentations\images\check_book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007" y="2646879"/>
                <a:ext cx="1090090" cy="690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6" descr="D:\Projets\presentations\images\lock_closed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17" y="3717032"/>
              <a:ext cx="1629912" cy="162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Connecteur droit avec flèche 15"/>
          <p:cNvCxnSpPr>
            <a:stCxn id="6" idx="3"/>
          </p:cNvCxnSpPr>
          <p:nvPr/>
        </p:nvCxnSpPr>
        <p:spPr>
          <a:xfrm>
            <a:off x="3141807" y="2442148"/>
            <a:ext cx="49003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>
            <a:off x="4962867" y="1117247"/>
            <a:ext cx="1629912" cy="2496222"/>
            <a:chOff x="5228500" y="2108480"/>
            <a:chExt cx="1629912" cy="2496222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5489984" y="2350831"/>
              <a:ext cx="1106945" cy="432048"/>
            </a:xfrm>
            <a:prstGeom prst="round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Picture 6" descr="D:\Projets\presentations\images\lock_closed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380" y="2108480"/>
              <a:ext cx="703296" cy="70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e 27"/>
            <p:cNvGrpSpPr/>
            <p:nvPr/>
          </p:nvGrpSpPr>
          <p:grpSpPr>
            <a:xfrm>
              <a:off x="5228500" y="2824067"/>
              <a:ext cx="1629912" cy="1780635"/>
              <a:chOff x="5537317" y="3717032"/>
              <a:chExt cx="1629912" cy="1780635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5790373" y="3717032"/>
                <a:ext cx="1106945" cy="1780635"/>
                <a:chOff x="5940152" y="1556792"/>
                <a:chExt cx="1106945" cy="1780635"/>
              </a:xfrm>
            </p:grpSpPr>
            <p:pic>
              <p:nvPicPr>
                <p:cNvPr id="31" name="Picture 4" descr="D:\Projets\presentations\images\not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940152" y="1556792"/>
                  <a:ext cx="1090087" cy="10900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5" descr="D:\Projets\presentations\images\check_book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57007" y="2646879"/>
                  <a:ext cx="1090090" cy="6905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" name="Picture 6" descr="D:\Projets\presentations\images\lock_clos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317" y="3717032"/>
                <a:ext cx="1629912" cy="162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4" name="Connecteur droit avec flèche 33"/>
          <p:cNvCxnSpPr/>
          <p:nvPr/>
        </p:nvCxnSpPr>
        <p:spPr>
          <a:xfrm>
            <a:off x="4703278" y="2393917"/>
            <a:ext cx="54635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1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Perez Olivier</dc:creator>
  <cp:lastModifiedBy>Perez Olivier</cp:lastModifiedBy>
  <cp:revision>18</cp:revision>
  <dcterms:created xsi:type="dcterms:W3CDTF">2014-04-02T15:22:45Z</dcterms:created>
  <dcterms:modified xsi:type="dcterms:W3CDTF">2014-04-07T16:49:33Z</dcterms:modified>
</cp:coreProperties>
</file>