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45233" autoAdjust="0"/>
  </p:normalViewPr>
  <p:slideViewPr>
    <p:cSldViewPr snapToGrid="0">
      <p:cViewPr varScale="1">
        <p:scale>
          <a:sx n="52" d="100"/>
          <a:sy n="52" d="100"/>
        </p:scale>
        <p:origin x="28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CA857-5014-42F1-AC8B-7F642048FB17}" type="datetimeFigureOut">
              <a:rPr lang="nl-BE" smtClean="0"/>
              <a:t>22/06/2016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184A6-17A0-4243-8F0D-7EB2BBDBE49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0299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Bezoeker</a:t>
            </a:r>
          </a:p>
          <a:p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Toon homepagina</a:t>
            </a:r>
          </a:p>
          <a:p>
            <a:pPr lvl="0"/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slideshow</a:t>
            </a:r>
          </a:p>
          <a:p>
            <a:pPr lvl="0"/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Language </a:t>
            </a:r>
          </a:p>
          <a:p>
            <a:pPr lvl="0"/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Social media</a:t>
            </a:r>
          </a:p>
          <a:p>
            <a:pPr lvl="0"/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Disclaimer en privacy </a:t>
            </a:r>
          </a:p>
          <a:p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Vraag e-book aan</a:t>
            </a:r>
          </a:p>
          <a:p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Toon notificatie</a:t>
            </a:r>
          </a:p>
          <a:p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Zoekfunctie homepagina</a:t>
            </a:r>
          </a:p>
          <a:p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Alle panden tonen (paginering)</a:t>
            </a:r>
          </a:p>
          <a:p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Geavanceerde zoekfunctie</a:t>
            </a:r>
          </a:p>
          <a:p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Pand detail (zoekfunctie bewaard)</a:t>
            </a:r>
          </a:p>
          <a:p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Advies</a:t>
            </a:r>
          </a:p>
          <a:p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 ons</a:t>
            </a:r>
          </a:p>
          <a:p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Contact </a:t>
            </a:r>
          </a:p>
          <a:p>
            <a:pPr lvl="0"/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</a:p>
          <a:p>
            <a:pPr lvl="0"/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Succes</a:t>
            </a:r>
          </a:p>
          <a:p>
            <a:endParaRPr lang="nl-BE" sz="1200" b="1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l-BE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Verkoper</a:t>
            </a:r>
          </a:p>
          <a:p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Login</a:t>
            </a:r>
          </a:p>
          <a:p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Dossier (overzicht)</a:t>
            </a:r>
          </a:p>
          <a:p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Dossier (detail)</a:t>
            </a:r>
          </a:p>
          <a:p>
            <a:pPr lvl="0"/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Contact</a:t>
            </a:r>
          </a:p>
          <a:p>
            <a:endParaRPr lang="nl-BE" sz="1200" b="1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l-BE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Admin</a:t>
            </a:r>
          </a:p>
          <a:p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Algemeen overzicht</a:t>
            </a:r>
          </a:p>
          <a:p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Gebruikersbeheer</a:t>
            </a:r>
          </a:p>
          <a:p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Adressenlijst</a:t>
            </a:r>
          </a:p>
          <a:p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Pandbeheer</a:t>
            </a:r>
          </a:p>
          <a:p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Slideshow</a:t>
            </a:r>
          </a:p>
          <a:p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nl-BE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 data</a:t>
            </a:r>
          </a:p>
          <a:p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Gebruiker:</a:t>
            </a:r>
          </a:p>
          <a:p>
            <a:pPr lvl="0"/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Email: tom.bruyninx@student.ap.be</a:t>
            </a:r>
          </a:p>
          <a:p>
            <a:pPr lvl="0"/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Tel: 049895074</a:t>
            </a:r>
          </a:p>
          <a:p>
            <a:pPr lvl="0"/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Adres: </a:t>
            </a:r>
          </a:p>
          <a:p>
            <a:pPr lvl="0"/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Straat: Doopput</a:t>
            </a:r>
          </a:p>
          <a:p>
            <a:pPr lvl="0"/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Huisnr: 31</a:t>
            </a:r>
          </a:p>
          <a:p>
            <a:pPr lvl="0"/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Woonplaats:</a:t>
            </a:r>
          </a:p>
          <a:p>
            <a:pPr lvl="0"/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Postcode: 2550</a:t>
            </a:r>
          </a:p>
          <a:p>
            <a:pPr lvl="0"/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Gemeente: Kontich</a:t>
            </a:r>
          </a:p>
          <a:p>
            <a:pPr lvl="0"/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Land: </a:t>
            </a:r>
          </a:p>
          <a:p>
            <a:pPr lvl="0"/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België</a:t>
            </a:r>
          </a:p>
          <a:p>
            <a:pPr lvl="0"/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</a:p>
          <a:p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Pand:</a:t>
            </a:r>
          </a:p>
          <a:p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Prijs: 420.000 €</a:t>
            </a:r>
          </a:p>
          <a:p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Bouwjaar: 1975</a:t>
            </a:r>
          </a:p>
          <a:p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Oppervlakte: 180 m²</a:t>
            </a:r>
            <a:b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Beschrijving:</a:t>
            </a:r>
          </a:p>
          <a:p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woning is ideaal gelegen tussen Antwerpen en Brussel, Deze gezinswoning beschikt over een ruime lichte living met inbouwcassette, ingerichte keuken, 3 slaapkamers, 2 toiletten, gerenoveerde badkamer, wasplaats en een vaste trap naar de zolder die momenteel gebruikt wordt als hobby ruimte. De 26 m lange oprit naar de garage voorziet in ruime parkeergelegenheid, verder is er nog de grote zonnige tuin (zonder inkijk) en aangelegd terras.</a:t>
            </a:r>
          </a:p>
          <a:p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Beschrijving EN:</a:t>
            </a:r>
          </a:p>
          <a:p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property is ideally located between Antwerp and Brussels , this family house has a spacious bright living room with cassette , fitted kitchen, 3 bedrooms, 2 toilets, renovated bathroom , laundry room and a staircase to the attic which is currently used as a hobby room . The 26 m long driveway to the garage provides ample parking, otherwise there is the large sunny garden ( not overlooked ) and landscaped terrace .</a:t>
            </a:r>
          </a:p>
          <a:p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Type: Woning</a:t>
            </a:r>
          </a:p>
          <a:p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Gebruiker: tom.bruyninx@student.ap.be</a:t>
            </a:r>
          </a:p>
          <a:p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Adres: Doopput 31 2550 Kontich België</a:t>
            </a:r>
          </a:p>
          <a:p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Actief: v</a:t>
            </a:r>
          </a:p>
          <a:p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Pandkenmerk:</a:t>
            </a:r>
          </a:p>
          <a:p>
            <a:pPr lvl="0"/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Tuin</a:t>
            </a:r>
          </a:p>
          <a:p>
            <a:pPr lvl="0"/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Badkamers: 1</a:t>
            </a:r>
          </a:p>
          <a:p>
            <a:pPr lvl="0"/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Slaapkamers: 3</a:t>
            </a:r>
          </a:p>
          <a:p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Links: </a:t>
            </a:r>
          </a:p>
          <a:p>
            <a:pPr lvl="0"/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Link:</a:t>
            </a:r>
          </a:p>
          <a:p>
            <a:pPr lvl="0"/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Website: http://www.immoweb.be/nl/zoekertje/huis/te-koop/kontich/2550/id6336646</a:t>
            </a:r>
          </a:p>
          <a:p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Foto’s: 3 </a:t>
            </a:r>
          </a:p>
          <a:p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Actuele status: </a:t>
            </a:r>
          </a:p>
          <a:p>
            <a:pPr lvl="0"/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status: aanmaken dossier</a:t>
            </a:r>
          </a:p>
          <a:p>
            <a:pPr lvl="0"/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datum: 21-06-2016</a:t>
            </a:r>
          </a:p>
          <a:p>
            <a:pPr lvl="0"/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status: klaar voor verkoop</a:t>
            </a:r>
          </a:p>
          <a:p>
            <a:pPr lvl="0"/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datum: 21-06-2016</a:t>
            </a:r>
          </a:p>
          <a:p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Dossierinhoud:</a:t>
            </a:r>
          </a:p>
          <a:p>
            <a:pPr lvl="0"/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Document: opmaken dossier</a:t>
            </a:r>
          </a:p>
          <a:p>
            <a:pPr lvl="0"/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Status: voltooid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184A6-17A0-4243-8F0D-7EB2BBDBE49A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9719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E40F-7A47-4ED7-9D4C-64DB392C192B}" type="datetime1">
              <a:rPr lang="nl-BE" smtClean="0"/>
              <a:t>22/06/2016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Project - Via Sofie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995C3DC2-0387-4335-B5CF-863C5F135D95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78490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62D2B-A2F8-408F-8056-DAA3EBAAF6E2}" type="datetime1">
              <a:rPr lang="nl-BE" smtClean="0"/>
              <a:t>22/06/2016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Project - Via Sofie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95C3DC2-0387-4335-B5CF-863C5F135D9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40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2B7E2-2CF2-4F22-A41E-0F9D059E4D84}" type="datetime1">
              <a:rPr lang="nl-BE" smtClean="0"/>
              <a:t>22/06/2016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Project - Via Sofie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95C3DC2-0387-4335-B5CF-863C5F135D9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0600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E98C2-BA25-4F77-B1E4-B871FD73EF9D}" type="datetime1">
              <a:rPr lang="nl-BE" smtClean="0"/>
              <a:t>22/06/2016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Project - Via Sofie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95C3DC2-0387-4335-B5CF-863C5F135D95}" type="slidenum">
              <a:rPr lang="nl-BE" smtClean="0"/>
              <a:t>‹#›</a:t>
            </a:fld>
            <a:endParaRPr lang="nl-BE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1146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7AF6-53A5-439B-96E6-BFC8E5E00DC2}" type="datetime1">
              <a:rPr lang="nl-BE" smtClean="0"/>
              <a:t>22/06/2016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Project - Via Sofie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95C3DC2-0387-4335-B5CF-863C5F135D9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4184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7EBE3-071F-4395-915A-6C06000421F2}" type="datetime1">
              <a:rPr lang="nl-BE" smtClean="0"/>
              <a:t>22/06/2016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Project - Via Sofie</a:t>
            </a:r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3DC2-0387-4335-B5CF-863C5F135D9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009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58E94-4076-469F-9B16-F4A3865A7133}" type="datetime1">
              <a:rPr lang="nl-BE" smtClean="0"/>
              <a:t>22/06/2016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Project - Via Sofie</a:t>
            </a:r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3DC2-0387-4335-B5CF-863C5F135D9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9647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8600-2652-4C49-ACBC-2957DF614E9A}" type="datetime1">
              <a:rPr lang="nl-BE" smtClean="0"/>
              <a:t>22/06/2016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Project - Via Sofie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3DC2-0387-4335-B5CF-863C5F135D9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4965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CF7751A-520E-4F3E-A252-556A57549E9E}" type="datetime1">
              <a:rPr lang="nl-BE" smtClean="0"/>
              <a:t>22/06/2016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nl-BE" smtClean="0"/>
              <a:t>Project - Via Sofie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995C3DC2-0387-4335-B5CF-863C5F135D9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06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A135-3937-4396-8BC9-6338B9C9A710}" type="datetime1">
              <a:rPr lang="nl-BE" smtClean="0"/>
              <a:t>22/06/2016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Project - Via Sofie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3DC2-0387-4335-B5CF-863C5F135D9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56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A907-099D-40E1-B9F3-19D76623A2FB}" type="datetime1">
              <a:rPr lang="nl-BE" smtClean="0"/>
              <a:t>22/06/2016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Project - Via Sofie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87322" y="5936187"/>
            <a:ext cx="474201" cy="363408"/>
          </a:xfrm>
        </p:spPr>
        <p:txBody>
          <a:bodyPr/>
          <a:lstStyle/>
          <a:p>
            <a:fld id="{995C3DC2-0387-4335-B5CF-863C5F135D9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2402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5CBF-9D19-4E11-868B-228DD8D838A1}" type="datetime1">
              <a:rPr lang="nl-BE" smtClean="0"/>
              <a:t>22/06/2016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Project - Via Sofie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3DC2-0387-4335-B5CF-863C5F135D9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7721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F3E4-1CDF-46F7-8D2A-AB85415B220A}" type="datetime1">
              <a:rPr lang="nl-BE" smtClean="0"/>
              <a:t>22/06/2016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Project - Via Sofie</a:t>
            </a:r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3DC2-0387-4335-B5CF-863C5F135D9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7482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9D81-A069-400F-835A-F38B1151D320}" type="datetime1">
              <a:rPr lang="nl-BE" smtClean="0"/>
              <a:t>22/06/2016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Project - Via Sofie</a:t>
            </a:r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3DC2-0387-4335-B5CF-863C5F135D9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45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9C73-2C90-4707-99F3-D6F92C8284BA}" type="datetime1">
              <a:rPr lang="nl-BE" smtClean="0"/>
              <a:t>22/06/2016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Project - Via Sofie</a:t>
            </a:r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3DC2-0387-4335-B5CF-863C5F135D9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8848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8EAEC-5AE2-40BC-B0C1-EF799D1D694C}" type="datetime1">
              <a:rPr lang="nl-BE" smtClean="0"/>
              <a:t>22/06/2016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Project - Via Sofie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3DC2-0387-4335-B5CF-863C5F135D9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98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FE2EF-8251-4C8C-AA25-C3819A0D5409}" type="datetime1">
              <a:rPr lang="nl-BE" smtClean="0"/>
              <a:t>22/06/2016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Project - Via Sofie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3DC2-0387-4335-B5CF-863C5F135D9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697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7D8AB-AB8B-486B-961C-2584AAB8652F}" type="datetime1">
              <a:rPr lang="nl-BE" smtClean="0"/>
              <a:t>22/06/2016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 smtClean="0"/>
              <a:t>Project - Via Sofie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36411" y="5936187"/>
            <a:ext cx="7295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C3DC2-0387-4335-B5CF-863C5F135D95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648292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Project – ViaSofie.be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531976"/>
          </a:xfrm>
        </p:spPr>
        <p:txBody>
          <a:bodyPr>
            <a:normAutofit/>
          </a:bodyPr>
          <a:lstStyle/>
          <a:p>
            <a:r>
              <a:rPr lang="nl-BE" dirty="0" smtClean="0"/>
              <a:t>Presentatie – Website</a:t>
            </a:r>
            <a:endParaRPr lang="nl-BE" dirty="0"/>
          </a:p>
          <a:p>
            <a:endParaRPr lang="nl-BE" dirty="0" smtClean="0"/>
          </a:p>
          <a:p>
            <a:r>
              <a:rPr lang="nl-BE" dirty="0" smtClean="0"/>
              <a:t>In samenwerking met ViaSofie.be &amp; AP Hogeschool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307" y="2543629"/>
            <a:ext cx="1197224" cy="175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4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Inhoud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Projectvoorstelling</a:t>
            </a:r>
          </a:p>
          <a:p>
            <a:pPr lvl="1"/>
            <a:r>
              <a:rPr lang="nl-BE" dirty="0" smtClean="0"/>
              <a:t>Project scope</a:t>
            </a:r>
          </a:p>
          <a:p>
            <a:pPr lvl="1"/>
            <a:r>
              <a:rPr lang="nl-BE" dirty="0" smtClean="0"/>
              <a:t>Scope aanpassingen</a:t>
            </a:r>
          </a:p>
          <a:p>
            <a:pPr lvl="1"/>
            <a:r>
              <a:rPr lang="nl-BE" dirty="0" smtClean="0"/>
              <a:t>Obstakels</a:t>
            </a:r>
          </a:p>
          <a:p>
            <a:pPr lvl="1"/>
            <a:r>
              <a:rPr lang="nl-BE" dirty="0" smtClean="0"/>
              <a:t>Lessons learned</a:t>
            </a:r>
          </a:p>
          <a:p>
            <a:r>
              <a:rPr lang="nl-BE" dirty="0" smtClean="0"/>
              <a:t>Demonstratie</a:t>
            </a:r>
          </a:p>
          <a:p>
            <a:pPr lvl="1"/>
            <a:r>
              <a:rPr lang="nl-BE" dirty="0" smtClean="0"/>
              <a:t>Publiek</a:t>
            </a:r>
          </a:p>
          <a:p>
            <a:pPr lvl="1"/>
            <a:r>
              <a:rPr lang="nl-BE" dirty="0" smtClean="0"/>
              <a:t>Verkopersdossier</a:t>
            </a:r>
          </a:p>
          <a:p>
            <a:pPr lvl="1"/>
            <a:r>
              <a:rPr lang="nl-BE" dirty="0" smtClean="0"/>
              <a:t>Admin paneel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606" y="534795"/>
            <a:ext cx="1019387" cy="149280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Project - Via Sofie</a:t>
            </a:r>
            <a:endParaRPr lang="nl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3DC2-0387-4335-B5CF-863C5F135D95}" type="slidenum">
              <a:rPr lang="nl-BE" smtClean="0"/>
              <a:t>2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9991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Projectvoorstelling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Uw website in onze handen – wij presenteren u</a:t>
            </a:r>
          </a:p>
          <a:p>
            <a:endParaRPr lang="nl-BE" dirty="0"/>
          </a:p>
          <a:p>
            <a:r>
              <a:rPr lang="nl-BE" dirty="0" smtClean="0"/>
              <a:t>www.viasofie.be</a:t>
            </a:r>
            <a:endParaRPr lang="nl-B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607" y="2627363"/>
            <a:ext cx="1019387" cy="149280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Project - Via Sofie</a:t>
            </a:r>
            <a:endParaRPr lang="nl-B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3DC2-0387-4335-B5CF-863C5F135D95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30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Project 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Design – Intuitief, aantrekkelijk, professioneel design</a:t>
            </a:r>
          </a:p>
          <a:p>
            <a:pPr lvl="1"/>
            <a:r>
              <a:rPr lang="nl-BE" dirty="0" smtClean="0"/>
              <a:t>Less-is-more</a:t>
            </a:r>
          </a:p>
          <a:p>
            <a:r>
              <a:rPr lang="nl-BE" dirty="0" smtClean="0"/>
              <a:t>Tonen / zoeken van panden</a:t>
            </a:r>
          </a:p>
          <a:p>
            <a:r>
              <a:rPr lang="nl-BE" dirty="0" smtClean="0"/>
              <a:t>Digitaaldossier voor verkopers</a:t>
            </a:r>
          </a:p>
          <a:p>
            <a:r>
              <a:rPr lang="nl-BE" dirty="0" smtClean="0"/>
              <a:t>Communicatie via de site</a:t>
            </a:r>
          </a:p>
          <a:p>
            <a:r>
              <a:rPr lang="nl-BE" dirty="0" smtClean="0"/>
              <a:t>Admin panel – Makkelijk aanpasbaar</a:t>
            </a:r>
          </a:p>
          <a:p>
            <a:endParaRPr lang="nl-B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606" y="534795"/>
            <a:ext cx="1019387" cy="1492802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Project - Via Sofie</a:t>
            </a:r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3DC2-0387-4335-B5CF-863C5F135D95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561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Scope aanpassingen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Change requests</a:t>
            </a:r>
          </a:p>
          <a:p>
            <a:pPr lvl="1"/>
            <a:r>
              <a:rPr lang="nl-BE" dirty="0" smtClean="0"/>
              <a:t>Captcha support</a:t>
            </a:r>
          </a:p>
          <a:p>
            <a:pPr lvl="1"/>
            <a:r>
              <a:rPr lang="nl-BE" dirty="0" smtClean="0"/>
              <a:t>Taal ondersteuning</a:t>
            </a:r>
          </a:p>
          <a:p>
            <a:r>
              <a:rPr lang="nl-BE" dirty="0" smtClean="0"/>
              <a:t>Niet (volledig) </a:t>
            </a:r>
            <a:r>
              <a:rPr lang="nl-BE" dirty="0" smtClean="0"/>
              <a:t>opgeleverd</a:t>
            </a:r>
          </a:p>
          <a:p>
            <a:pPr lvl="1"/>
            <a:r>
              <a:rPr lang="nl-BE" smtClean="0"/>
              <a:t>Status / Document update</a:t>
            </a:r>
            <a:endParaRPr lang="nl-BE" dirty="0" smtClean="0"/>
          </a:p>
          <a:p>
            <a:pPr lvl="1"/>
            <a:r>
              <a:rPr lang="nl-BE" dirty="0" smtClean="0"/>
              <a:t>Nieuwsbrief / E-book</a:t>
            </a:r>
          </a:p>
          <a:p>
            <a:pPr lvl="1"/>
            <a:r>
              <a:rPr lang="nl-BE" dirty="0" smtClean="0"/>
              <a:t>Private media folders</a:t>
            </a:r>
          </a:p>
          <a:p>
            <a:pPr lvl="1"/>
            <a:r>
              <a:rPr lang="nl-BE" dirty="0" smtClean="0"/>
              <a:t>Wachtwoord – reset functionality</a:t>
            </a:r>
          </a:p>
          <a:p>
            <a:pPr lvl="1"/>
            <a:endParaRPr lang="nl-BE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606" y="534795"/>
            <a:ext cx="1019387" cy="149280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Project - Via Sofie</a:t>
            </a:r>
            <a:endParaRPr lang="nl-B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3DC2-0387-4335-B5CF-863C5F135D95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338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Obstakels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677065"/>
          </a:xfrm>
        </p:spPr>
        <p:txBody>
          <a:bodyPr>
            <a:normAutofit lnSpcReduction="10000"/>
          </a:bodyPr>
          <a:lstStyle/>
          <a:p>
            <a:r>
              <a:rPr lang="nl-BE" dirty="0" smtClean="0"/>
              <a:t>Voorkennis</a:t>
            </a:r>
          </a:p>
          <a:p>
            <a:pPr lvl="1"/>
            <a:r>
              <a:rPr lang="nl-BE" dirty="0" smtClean="0"/>
              <a:t>Django Python framework</a:t>
            </a:r>
          </a:p>
          <a:p>
            <a:pPr lvl="1"/>
            <a:r>
              <a:rPr lang="nl-BE" dirty="0" smtClean="0"/>
              <a:t>Git</a:t>
            </a:r>
          </a:p>
          <a:p>
            <a:r>
              <a:rPr lang="nl-BE" dirty="0" smtClean="0"/>
              <a:t>Development environment</a:t>
            </a:r>
            <a:endParaRPr lang="nl-BE" dirty="0"/>
          </a:p>
          <a:p>
            <a:pPr lvl="1"/>
            <a:r>
              <a:rPr lang="nl-BE" dirty="0" smtClean="0"/>
              <a:t>AP VPS</a:t>
            </a:r>
          </a:p>
          <a:p>
            <a:r>
              <a:rPr lang="nl-BE" dirty="0" smtClean="0"/>
              <a:t>Blueprint link</a:t>
            </a:r>
          </a:p>
          <a:p>
            <a:r>
              <a:rPr lang="nl-BE" dirty="0" smtClean="0"/>
              <a:t>Project timeline</a:t>
            </a:r>
          </a:p>
          <a:p>
            <a:r>
              <a:rPr lang="nl-BE" dirty="0" smtClean="0"/>
              <a:t>Communicatiekanaal</a:t>
            </a:r>
          </a:p>
          <a:p>
            <a:r>
              <a:rPr lang="nl-BE" dirty="0" smtClean="0"/>
              <a:t>Software testing management</a:t>
            </a:r>
          </a:p>
          <a:p>
            <a:endParaRPr lang="nl-BE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606" y="534795"/>
            <a:ext cx="1019387" cy="149280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Project - Via Sofie</a:t>
            </a:r>
            <a:endParaRPr lang="nl-B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3DC2-0387-4335-B5CF-863C5F135D95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0388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Lessons learned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Professionele communicatie</a:t>
            </a:r>
          </a:p>
          <a:p>
            <a:r>
              <a:rPr lang="nl-BE" dirty="0" smtClean="0"/>
              <a:t>Agile / Scrum methodology</a:t>
            </a:r>
          </a:p>
          <a:p>
            <a:pPr lvl="1"/>
            <a:r>
              <a:rPr lang="nl-BE" dirty="0" smtClean="0"/>
              <a:t>Self-managing teams</a:t>
            </a:r>
          </a:p>
          <a:p>
            <a:pPr lvl="1"/>
            <a:r>
              <a:rPr lang="nl-BE" dirty="0" smtClean="0"/>
              <a:t>Planning</a:t>
            </a:r>
          </a:p>
          <a:p>
            <a:r>
              <a:rPr lang="nl-BE" dirty="0" smtClean="0"/>
              <a:t>Technische vaardigheden</a:t>
            </a:r>
          </a:p>
          <a:p>
            <a:pPr lvl="1"/>
            <a:r>
              <a:rPr lang="nl-BE" dirty="0" smtClean="0"/>
              <a:t>CentOS</a:t>
            </a:r>
          </a:p>
          <a:p>
            <a:pPr lvl="1"/>
            <a:r>
              <a:rPr lang="nl-BE" dirty="0" smtClean="0"/>
              <a:t>Django - Python</a:t>
            </a:r>
          </a:p>
          <a:p>
            <a:r>
              <a:rPr lang="nl-BE" dirty="0" smtClean="0"/>
              <a:t>Grondigere teamreviews</a:t>
            </a:r>
            <a:endParaRPr lang="nl-B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606" y="534795"/>
            <a:ext cx="1019387" cy="149280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Project - Via Sofie</a:t>
            </a:r>
            <a:endParaRPr lang="nl-B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3DC2-0387-4335-B5CF-863C5F135D95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688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Demonstratie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2400" dirty="0" smtClean="0"/>
              <a:t>Het eindresultaat</a:t>
            </a:r>
          </a:p>
          <a:p>
            <a:endParaRPr lang="nl-BE" dirty="0" smtClean="0"/>
          </a:p>
          <a:p>
            <a:r>
              <a:rPr lang="nl-BE" sz="1600" dirty="0" smtClean="0"/>
              <a:t>Voorgesteld door projectgroep 3</a:t>
            </a:r>
          </a:p>
          <a:p>
            <a:r>
              <a:rPr lang="nl-BE" sz="1600" dirty="0" smtClean="0"/>
              <a:t>Tim Cocx, Tom Bruyninx, Michaël Vanderborght, Glenn Michiels &amp; Olivier Van Bulck</a:t>
            </a:r>
            <a:endParaRPr lang="nl-BE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607" y="2627363"/>
            <a:ext cx="1019387" cy="149280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Project - Via Sofie</a:t>
            </a:r>
            <a:endParaRPr lang="nl-B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3DC2-0387-4335-B5CF-863C5F135D95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590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ViaSofie - Powerpoint">
      <a:dk1>
        <a:srgbClr val="0D3532"/>
      </a:dk1>
      <a:lt1>
        <a:srgbClr val="E8E8E8"/>
      </a:lt1>
      <a:dk2>
        <a:srgbClr val="0D3532"/>
      </a:dk2>
      <a:lt2>
        <a:srgbClr val="E8E8E8"/>
      </a:lt2>
      <a:accent1>
        <a:srgbClr val="EAC8C6"/>
      </a:accent1>
      <a:accent2>
        <a:srgbClr val="BAD5CE"/>
      </a:accent2>
      <a:accent3>
        <a:srgbClr val="121212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ViaSofie Fonts">
      <a:majorFont>
        <a:latin typeface="Ropa Sans SC Pro"/>
        <a:ea typeface=""/>
        <a:cs typeface=""/>
      </a:majorFont>
      <a:minorFont>
        <a:latin typeface="Ropa Sans SC Pro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112</TotalTime>
  <Words>243</Words>
  <Application>Microsoft Office PowerPoint</Application>
  <PresentationFormat>Widescreen</PresentationFormat>
  <Paragraphs>147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Ropa Sans SC Pro</vt:lpstr>
      <vt:lpstr>Berlin</vt:lpstr>
      <vt:lpstr>Project – ViaSofie.be</vt:lpstr>
      <vt:lpstr>Inhoud</vt:lpstr>
      <vt:lpstr>Projectvoorstelling</vt:lpstr>
      <vt:lpstr>Project scope</vt:lpstr>
      <vt:lpstr>Scope aanpassingen</vt:lpstr>
      <vt:lpstr>Obstakels</vt:lpstr>
      <vt:lpstr>Lessons learned</vt:lpstr>
      <vt:lpstr>Demonstratie</vt:lpstr>
    </vt:vector>
  </TitlesOfParts>
  <Company>Cronos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Via Sofie – Project</dc:title>
  <dc:creator>Bruyninx Tom</dc:creator>
  <cp:lastModifiedBy>Bruyninx Tom</cp:lastModifiedBy>
  <cp:revision>28</cp:revision>
  <dcterms:created xsi:type="dcterms:W3CDTF">2016-06-22T11:55:24Z</dcterms:created>
  <dcterms:modified xsi:type="dcterms:W3CDTF">2016-06-22T15:59:02Z</dcterms:modified>
</cp:coreProperties>
</file>