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Gill Sans" panose="020B0604020202020204" charset="0"/>
      <p:regular r:id="rId17"/>
      <p:bold r:id="rId18"/>
    </p:embeddedFont>
    <p:embeddedFont>
      <p:font typeface="Libre Franklin Medium" pitchFamily="2" charset="0"/>
      <p:regular r:id="rId19"/>
      <p:bold r:id="rId20"/>
      <p:italic r:id="rId21"/>
      <p:boldItalic r:id="rId22"/>
    </p:embeddedFont>
    <p:embeddedFont>
      <p:font typeface="Palatino Linotype" panose="02040502050505030304" pitchFamily="18" charset="0"/>
      <p:regular r:id="rId23"/>
      <p:bold r:id="rId24"/>
      <p:italic r:id="rId25"/>
      <p:boldItalic r:id="rId26"/>
    </p:embeddedFont>
    <p:embeddedFont>
      <p:font typeface="Trebuchet MS" panose="020B0603020202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58" roundtripDataSignature="AMtx7mgKX6QbVZGEskgC/OSIQa07QcGOX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GTI" initials="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92AB81-0988-4F97-A769-F1F92F76B37B}" v="18" dt="2021-01-25T17:39:09.805"/>
    <p1510:client id="{EF10C47A-0AC1-447F-8B36-95DA135CE648}" v="89" dt="2022-07-18T20:36:23.277"/>
    <p1510:client id="{F8B80B4D-2A53-4571-BC1B-C0B53AC1E9C3}" v="589" dt="2021-01-25T19:13:56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21" Type="http://schemas.openxmlformats.org/officeDocument/2006/relationships/font" Target="fonts/font9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59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8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an Oliveira" userId="840c4d1a8880ec7d" providerId="LiveId" clId="{F8B80B4D-2A53-4571-BC1B-C0B53AC1E9C3}"/>
    <pc:docChg chg="undo custSel addSld modSld">
      <pc:chgData name="Ivan Oliveira" userId="840c4d1a8880ec7d" providerId="LiveId" clId="{F8B80B4D-2A53-4571-BC1B-C0B53AC1E9C3}" dt="2021-01-25T19:15:51.953" v="2336" actId="1038"/>
      <pc:docMkLst>
        <pc:docMk/>
      </pc:docMkLst>
      <pc:sldChg chg="modSp mod">
        <pc:chgData name="Ivan Oliveira" userId="840c4d1a8880ec7d" providerId="LiveId" clId="{F8B80B4D-2A53-4571-BC1B-C0B53AC1E9C3}" dt="2021-01-25T19:15:19.902" v="2315" actId="123"/>
        <pc:sldMkLst>
          <pc:docMk/>
          <pc:sldMk cId="0" sldId="258"/>
        </pc:sldMkLst>
        <pc:spChg chg="mod">
          <ac:chgData name="Ivan Oliveira" userId="840c4d1a8880ec7d" providerId="LiveId" clId="{F8B80B4D-2A53-4571-BC1B-C0B53AC1E9C3}" dt="2021-01-25T19:15:19.902" v="2315" actId="123"/>
          <ac:spMkLst>
            <pc:docMk/>
            <pc:sldMk cId="0" sldId="258"/>
            <ac:spMk id="130" creationId="{00000000-0000-0000-0000-000000000000}"/>
          </ac:spMkLst>
        </pc:spChg>
      </pc:sldChg>
      <pc:sldChg chg="modSp mod">
        <pc:chgData name="Ivan Oliveira" userId="840c4d1a8880ec7d" providerId="LiveId" clId="{F8B80B4D-2A53-4571-BC1B-C0B53AC1E9C3}" dt="2021-01-25T19:15:51.953" v="2336" actId="1038"/>
        <pc:sldMkLst>
          <pc:docMk/>
          <pc:sldMk cId="0" sldId="261"/>
        </pc:sldMkLst>
        <pc:spChg chg="mod">
          <ac:chgData name="Ivan Oliveira" userId="840c4d1a8880ec7d" providerId="LiveId" clId="{F8B80B4D-2A53-4571-BC1B-C0B53AC1E9C3}" dt="2021-01-25T19:11:02.980" v="2271" actId="1076"/>
          <ac:spMkLst>
            <pc:docMk/>
            <pc:sldMk cId="0" sldId="261"/>
            <ac:spMk id="160" creationId="{00000000-0000-0000-0000-000000000000}"/>
          </ac:spMkLst>
        </pc:spChg>
        <pc:spChg chg="mod">
          <ac:chgData name="Ivan Oliveira" userId="840c4d1a8880ec7d" providerId="LiveId" clId="{F8B80B4D-2A53-4571-BC1B-C0B53AC1E9C3}" dt="2021-01-25T19:11:12.407" v="2275" actId="20577"/>
          <ac:spMkLst>
            <pc:docMk/>
            <pc:sldMk cId="0" sldId="261"/>
            <ac:spMk id="161" creationId="{00000000-0000-0000-0000-000000000000}"/>
          </ac:spMkLst>
        </pc:spChg>
        <pc:grpChg chg="mod">
          <ac:chgData name="Ivan Oliveira" userId="840c4d1a8880ec7d" providerId="LiveId" clId="{F8B80B4D-2A53-4571-BC1B-C0B53AC1E9C3}" dt="2021-01-25T19:15:51.953" v="2336" actId="1038"/>
          <ac:grpSpMkLst>
            <pc:docMk/>
            <pc:sldMk cId="0" sldId="261"/>
            <ac:grpSpMk id="6" creationId="{E21B3A7E-576B-4F96-BC78-BC9E90F62E1D}"/>
          </ac:grpSpMkLst>
        </pc:grpChg>
        <pc:picChg chg="mod">
          <ac:chgData name="Ivan Oliveira" userId="840c4d1a8880ec7d" providerId="LiveId" clId="{F8B80B4D-2A53-4571-BC1B-C0B53AC1E9C3}" dt="2021-01-25T19:11:40.248" v="2276" actId="14100"/>
          <ac:picMkLst>
            <pc:docMk/>
            <pc:sldMk cId="0" sldId="261"/>
            <ac:picMk id="15" creationId="{028769B4-0D60-478D-A79B-57A86A71BF0B}"/>
          </ac:picMkLst>
        </pc:picChg>
      </pc:sldChg>
      <pc:sldChg chg="addSp delSp modSp mod">
        <pc:chgData name="Ivan Oliveira" userId="840c4d1a8880ec7d" providerId="LiveId" clId="{F8B80B4D-2A53-4571-BC1B-C0B53AC1E9C3}" dt="2021-01-25T19:10:31.120" v="2270" actId="1036"/>
        <pc:sldMkLst>
          <pc:docMk/>
          <pc:sldMk cId="0" sldId="262"/>
        </pc:sldMkLst>
        <pc:spChg chg="mod">
          <ac:chgData name="Ivan Oliveira" userId="840c4d1a8880ec7d" providerId="LiveId" clId="{F8B80B4D-2A53-4571-BC1B-C0B53AC1E9C3}" dt="2021-01-25T18:31:15.129" v="1001" actId="14100"/>
          <ac:spMkLst>
            <pc:docMk/>
            <pc:sldMk cId="0" sldId="262"/>
            <ac:spMk id="5" creationId="{D1D4D83D-F7C9-4B07-BEDC-1D0E05A4F263}"/>
          </ac:spMkLst>
        </pc:spChg>
        <pc:spChg chg="mod">
          <ac:chgData name="Ivan Oliveira" userId="840c4d1a8880ec7d" providerId="LiveId" clId="{F8B80B4D-2A53-4571-BC1B-C0B53AC1E9C3}" dt="2021-01-25T18:03:42.104" v="256" actId="123"/>
          <ac:spMkLst>
            <pc:docMk/>
            <pc:sldMk cId="0" sldId="262"/>
            <ac:spMk id="20" creationId="{8686A002-1015-4EEB-9735-B1B0689324C6}"/>
          </ac:spMkLst>
        </pc:spChg>
        <pc:spChg chg="mod">
          <ac:chgData name="Ivan Oliveira" userId="840c4d1a8880ec7d" providerId="LiveId" clId="{F8B80B4D-2A53-4571-BC1B-C0B53AC1E9C3}" dt="2021-01-25T18:23:41.871" v="715" actId="108"/>
          <ac:spMkLst>
            <pc:docMk/>
            <pc:sldMk cId="0" sldId="262"/>
            <ac:spMk id="23" creationId="{6C23BD6F-CA25-49AB-9759-1B37D58ECC77}"/>
          </ac:spMkLst>
        </pc:spChg>
        <pc:spChg chg="mod">
          <ac:chgData name="Ivan Oliveira" userId="840c4d1a8880ec7d" providerId="LiveId" clId="{F8B80B4D-2A53-4571-BC1B-C0B53AC1E9C3}" dt="2021-01-25T18:22:54.606" v="703" actId="20577"/>
          <ac:spMkLst>
            <pc:docMk/>
            <pc:sldMk cId="0" sldId="262"/>
            <ac:spMk id="24" creationId="{897AF8F4-D8BE-4517-A269-F7ABD97431E2}"/>
          </ac:spMkLst>
        </pc:spChg>
        <pc:spChg chg="mod">
          <ac:chgData name="Ivan Oliveira" userId="840c4d1a8880ec7d" providerId="LiveId" clId="{F8B80B4D-2A53-4571-BC1B-C0B53AC1E9C3}" dt="2021-01-25T18:25:07.931" v="727" actId="14100"/>
          <ac:spMkLst>
            <pc:docMk/>
            <pc:sldMk cId="0" sldId="262"/>
            <ac:spMk id="27" creationId="{C33F6CE4-357A-40D2-B104-B945A49B4604}"/>
          </ac:spMkLst>
        </pc:spChg>
        <pc:spChg chg="mod">
          <ac:chgData name="Ivan Oliveira" userId="840c4d1a8880ec7d" providerId="LiveId" clId="{F8B80B4D-2A53-4571-BC1B-C0B53AC1E9C3}" dt="2021-01-25T18:24:58.191" v="719" actId="20577"/>
          <ac:spMkLst>
            <pc:docMk/>
            <pc:sldMk cId="0" sldId="262"/>
            <ac:spMk id="28" creationId="{7006B7BC-ED8D-435E-B96B-FE96D934F812}"/>
          </ac:spMkLst>
        </pc:spChg>
        <pc:spChg chg="mod">
          <ac:chgData name="Ivan Oliveira" userId="840c4d1a8880ec7d" providerId="LiveId" clId="{F8B80B4D-2A53-4571-BC1B-C0B53AC1E9C3}" dt="2021-01-25T18:18:45.297" v="616" actId="14100"/>
          <ac:spMkLst>
            <pc:docMk/>
            <pc:sldMk cId="0" sldId="262"/>
            <ac:spMk id="31" creationId="{0F9DE38D-D673-4A49-B47C-1D7992F49940}"/>
          </ac:spMkLst>
        </pc:spChg>
        <pc:spChg chg="mod">
          <ac:chgData name="Ivan Oliveira" userId="840c4d1a8880ec7d" providerId="LiveId" clId="{F8B80B4D-2A53-4571-BC1B-C0B53AC1E9C3}" dt="2021-01-25T19:10:12.687" v="2244" actId="14100"/>
          <ac:spMkLst>
            <pc:docMk/>
            <pc:sldMk cId="0" sldId="262"/>
            <ac:spMk id="32" creationId="{01F55ABB-CCEB-4CE2-9925-F536208F40CB}"/>
          </ac:spMkLst>
        </pc:spChg>
        <pc:spChg chg="mod">
          <ac:chgData name="Ivan Oliveira" userId="840c4d1a8880ec7d" providerId="LiveId" clId="{F8B80B4D-2A53-4571-BC1B-C0B53AC1E9C3}" dt="2021-01-25T18:18:36.970" v="606" actId="14100"/>
          <ac:spMkLst>
            <pc:docMk/>
            <pc:sldMk cId="0" sldId="262"/>
            <ac:spMk id="35" creationId="{B1E9D278-FAA3-488B-A939-9534DD522E73}"/>
          </ac:spMkLst>
        </pc:spChg>
        <pc:spChg chg="mod">
          <ac:chgData name="Ivan Oliveira" userId="840c4d1a8880ec7d" providerId="LiveId" clId="{F8B80B4D-2A53-4571-BC1B-C0B53AC1E9C3}" dt="2021-01-25T19:10:15.510" v="2245" actId="14100"/>
          <ac:spMkLst>
            <pc:docMk/>
            <pc:sldMk cId="0" sldId="262"/>
            <ac:spMk id="36" creationId="{7470F577-A0F9-4437-BED4-8731934A29B5}"/>
          </ac:spMkLst>
        </pc:spChg>
        <pc:spChg chg="mod">
          <ac:chgData name="Ivan Oliveira" userId="840c4d1a8880ec7d" providerId="LiveId" clId="{F8B80B4D-2A53-4571-BC1B-C0B53AC1E9C3}" dt="2021-01-25T18:45:22.454" v="1406" actId="20577"/>
          <ac:spMkLst>
            <pc:docMk/>
            <pc:sldMk cId="0" sldId="262"/>
            <ac:spMk id="38" creationId="{1B62F3F4-8840-448B-8058-D594914E8392}"/>
          </ac:spMkLst>
        </pc:spChg>
        <pc:spChg chg="mod">
          <ac:chgData name="Ivan Oliveira" userId="840c4d1a8880ec7d" providerId="LiveId" clId="{F8B80B4D-2A53-4571-BC1B-C0B53AC1E9C3}" dt="2021-01-25T19:10:23.631" v="2248" actId="20577"/>
          <ac:spMkLst>
            <pc:docMk/>
            <pc:sldMk cId="0" sldId="262"/>
            <ac:spMk id="39" creationId="{966FED7B-0E18-49FC-92B1-E310AA8793E4}"/>
          </ac:spMkLst>
        </pc:spChg>
        <pc:spChg chg="mod">
          <ac:chgData name="Ivan Oliveira" userId="840c4d1a8880ec7d" providerId="LiveId" clId="{F8B80B4D-2A53-4571-BC1B-C0B53AC1E9C3}" dt="2021-01-25T19:10:31.120" v="2270" actId="1036"/>
          <ac:spMkLst>
            <pc:docMk/>
            <pc:sldMk cId="0" sldId="262"/>
            <ac:spMk id="40" creationId="{B0A03070-8A9A-4EC6-9370-867C50A71089}"/>
          </ac:spMkLst>
        </pc:spChg>
        <pc:spChg chg="mod">
          <ac:chgData name="Ivan Oliveira" userId="840c4d1a8880ec7d" providerId="LiveId" clId="{F8B80B4D-2A53-4571-BC1B-C0B53AC1E9C3}" dt="2021-01-25T18:45:39.079" v="1407" actId="14100"/>
          <ac:spMkLst>
            <pc:docMk/>
            <pc:sldMk cId="0" sldId="262"/>
            <ac:spMk id="173" creationId="{00000000-0000-0000-0000-000000000000}"/>
          </ac:spMkLst>
        </pc:spChg>
        <pc:spChg chg="mod">
          <ac:chgData name="Ivan Oliveira" userId="840c4d1a8880ec7d" providerId="LiveId" clId="{F8B80B4D-2A53-4571-BC1B-C0B53AC1E9C3}" dt="2021-01-25T18:45:42.047" v="1408" actId="14100"/>
          <ac:spMkLst>
            <pc:docMk/>
            <pc:sldMk cId="0" sldId="262"/>
            <ac:spMk id="175" creationId="{00000000-0000-0000-0000-000000000000}"/>
          </ac:spMkLst>
        </pc:spChg>
        <pc:spChg chg="mod">
          <ac:chgData name="Ivan Oliveira" userId="840c4d1a8880ec7d" providerId="LiveId" clId="{F8B80B4D-2A53-4571-BC1B-C0B53AC1E9C3}" dt="2021-01-25T18:03:54.279" v="260" actId="1076"/>
          <ac:spMkLst>
            <pc:docMk/>
            <pc:sldMk cId="0" sldId="262"/>
            <ac:spMk id="177" creationId="{00000000-0000-0000-0000-000000000000}"/>
          </ac:spMkLst>
        </pc:spChg>
        <pc:spChg chg="mod">
          <ac:chgData name="Ivan Oliveira" userId="840c4d1a8880ec7d" providerId="LiveId" clId="{F8B80B4D-2A53-4571-BC1B-C0B53AC1E9C3}" dt="2021-01-25T18:31:05.430" v="1000" actId="20577"/>
          <ac:spMkLst>
            <pc:docMk/>
            <pc:sldMk cId="0" sldId="262"/>
            <ac:spMk id="178" creationId="{00000000-0000-0000-0000-000000000000}"/>
          </ac:spMkLst>
        </pc:spChg>
        <pc:grpChg chg="del mod">
          <ac:chgData name="Ivan Oliveira" userId="840c4d1a8880ec7d" providerId="LiveId" clId="{F8B80B4D-2A53-4571-BC1B-C0B53AC1E9C3}" dt="2021-01-25T18:28:17.827" v="968" actId="478"/>
          <ac:grpSpMkLst>
            <pc:docMk/>
            <pc:sldMk cId="0" sldId="262"/>
            <ac:grpSpMk id="2" creationId="{9ED13CB9-D0B4-4A18-A1DA-869A963BCDAB}"/>
          </ac:grpSpMkLst>
        </pc:grpChg>
        <pc:grpChg chg="mod">
          <ac:chgData name="Ivan Oliveira" userId="840c4d1a8880ec7d" providerId="LiveId" clId="{F8B80B4D-2A53-4571-BC1B-C0B53AC1E9C3}" dt="2021-01-25T19:09:34.424" v="2238" actId="1076"/>
          <ac:grpSpMkLst>
            <pc:docMk/>
            <pc:sldMk cId="0" sldId="262"/>
            <ac:grpSpMk id="3" creationId="{3EEBE936-C6FE-4652-826F-C8FA90610D6A}"/>
          </ac:grpSpMkLst>
        </pc:grpChg>
        <pc:grpChg chg="mod">
          <ac:chgData name="Ivan Oliveira" userId="840c4d1a8880ec7d" providerId="LiveId" clId="{F8B80B4D-2A53-4571-BC1B-C0B53AC1E9C3}" dt="2021-01-25T19:09:28.730" v="2237" actId="1076"/>
          <ac:grpSpMkLst>
            <pc:docMk/>
            <pc:sldMk cId="0" sldId="262"/>
            <ac:grpSpMk id="4" creationId="{E3F176EB-3A2C-4F0B-8FF2-313E8513D564}"/>
          </ac:grpSpMkLst>
        </pc:grpChg>
        <pc:grpChg chg="mod">
          <ac:chgData name="Ivan Oliveira" userId="840c4d1a8880ec7d" providerId="LiveId" clId="{F8B80B4D-2A53-4571-BC1B-C0B53AC1E9C3}" dt="2021-01-25T18:04:21.396" v="261" actId="1076"/>
          <ac:grpSpMkLst>
            <pc:docMk/>
            <pc:sldMk cId="0" sldId="262"/>
            <ac:grpSpMk id="6" creationId="{34B93463-A321-4998-BE08-07FABB79FF3A}"/>
          </ac:grpSpMkLst>
        </pc:grpChg>
        <pc:grpChg chg="del mod">
          <ac:chgData name="Ivan Oliveira" userId="840c4d1a8880ec7d" providerId="LiveId" clId="{F8B80B4D-2A53-4571-BC1B-C0B53AC1E9C3}" dt="2021-01-25T18:28:17.124" v="967" actId="478"/>
          <ac:grpSpMkLst>
            <pc:docMk/>
            <pc:sldMk cId="0" sldId="262"/>
            <ac:grpSpMk id="17" creationId="{83AAAF6A-B5D4-4F15-8A7E-9D1EAB303D10}"/>
          </ac:grpSpMkLst>
        </pc:grpChg>
        <pc:grpChg chg="del mod">
          <ac:chgData name="Ivan Oliveira" userId="840c4d1a8880ec7d" providerId="LiveId" clId="{F8B80B4D-2A53-4571-BC1B-C0B53AC1E9C3}" dt="2021-01-25T18:28:15.907" v="966" actId="478"/>
          <ac:grpSpMkLst>
            <pc:docMk/>
            <pc:sldMk cId="0" sldId="262"/>
            <ac:grpSpMk id="21" creationId="{317132AA-601C-4344-BF40-CC4A27490AFF}"/>
          </ac:grpSpMkLst>
        </pc:grpChg>
        <pc:grpChg chg="del mod">
          <ac:chgData name="Ivan Oliveira" userId="840c4d1a8880ec7d" providerId="LiveId" clId="{F8B80B4D-2A53-4571-BC1B-C0B53AC1E9C3}" dt="2021-01-25T18:28:14.743" v="965" actId="478"/>
          <ac:grpSpMkLst>
            <pc:docMk/>
            <pc:sldMk cId="0" sldId="262"/>
            <ac:grpSpMk id="25" creationId="{186577D6-81E5-4D4A-990D-77B4DE102640}"/>
          </ac:grpSpMkLst>
        </pc:grpChg>
        <pc:grpChg chg="mod">
          <ac:chgData name="Ivan Oliveira" userId="840c4d1a8880ec7d" providerId="LiveId" clId="{F8B80B4D-2A53-4571-BC1B-C0B53AC1E9C3}" dt="2021-01-25T18:45:12.742" v="1404" actId="1076"/>
          <ac:grpSpMkLst>
            <pc:docMk/>
            <pc:sldMk cId="0" sldId="262"/>
            <ac:grpSpMk id="29" creationId="{83133D37-6F5C-4F56-8B3B-89BAAD1FDEC7}"/>
          </ac:grpSpMkLst>
        </pc:grpChg>
        <pc:grpChg chg="mod">
          <ac:chgData name="Ivan Oliveira" userId="840c4d1a8880ec7d" providerId="LiveId" clId="{F8B80B4D-2A53-4571-BC1B-C0B53AC1E9C3}" dt="2021-01-25T18:44:19.658" v="1367" actId="1035"/>
          <ac:grpSpMkLst>
            <pc:docMk/>
            <pc:sldMk cId="0" sldId="262"/>
            <ac:grpSpMk id="33" creationId="{E6D82C4B-7C37-44AE-94D0-A1A8218D712A}"/>
          </ac:grpSpMkLst>
        </pc:grpChg>
        <pc:grpChg chg="add mod">
          <ac:chgData name="Ivan Oliveira" userId="840c4d1a8880ec7d" providerId="LiveId" clId="{F8B80B4D-2A53-4571-BC1B-C0B53AC1E9C3}" dt="2021-01-25T19:09:40.192" v="2239" actId="1076"/>
          <ac:grpSpMkLst>
            <pc:docMk/>
            <pc:sldMk cId="0" sldId="262"/>
            <ac:grpSpMk id="37" creationId="{3C1A92D4-FCCF-4142-8404-82A8042DD10C}"/>
          </ac:grpSpMkLst>
        </pc:grpChg>
      </pc:sldChg>
      <pc:sldChg chg="addSp delSp modSp mod delAnim modAnim">
        <pc:chgData name="Ivan Oliveira" userId="840c4d1a8880ec7d" providerId="LiveId" clId="{F8B80B4D-2A53-4571-BC1B-C0B53AC1E9C3}" dt="2021-01-25T19:13:56.776" v="2312" actId="20577"/>
        <pc:sldMkLst>
          <pc:docMk/>
          <pc:sldMk cId="0" sldId="263"/>
        </pc:sldMkLst>
        <pc:spChg chg="mod">
          <ac:chgData name="Ivan Oliveira" userId="840c4d1a8880ec7d" providerId="LiveId" clId="{F8B80B4D-2A53-4571-BC1B-C0B53AC1E9C3}" dt="2021-01-25T18:51:43.744" v="1672"/>
          <ac:spMkLst>
            <pc:docMk/>
            <pc:sldMk cId="0" sldId="263"/>
            <ac:spMk id="10" creationId="{3CA845B4-F012-4F07-8838-910AA7A74B1B}"/>
          </ac:spMkLst>
        </pc:spChg>
        <pc:spChg chg="add mod">
          <ac:chgData name="Ivan Oliveira" userId="840c4d1a8880ec7d" providerId="LiveId" clId="{F8B80B4D-2A53-4571-BC1B-C0B53AC1E9C3}" dt="2021-01-25T19:13:56.776" v="2312" actId="20577"/>
          <ac:spMkLst>
            <pc:docMk/>
            <pc:sldMk cId="0" sldId="263"/>
            <ac:spMk id="21" creationId="{C37DE6F9-4B3C-4A8A-8A6D-A8BEF87CE867}"/>
          </ac:spMkLst>
        </pc:spChg>
        <pc:spChg chg="mod">
          <ac:chgData name="Ivan Oliveira" userId="840c4d1a8880ec7d" providerId="LiveId" clId="{F8B80B4D-2A53-4571-BC1B-C0B53AC1E9C3}" dt="2021-01-25T19:08:07.617" v="2205" actId="20577"/>
          <ac:spMkLst>
            <pc:docMk/>
            <pc:sldMk cId="0" sldId="263"/>
            <ac:spMk id="185" creationId="{00000000-0000-0000-0000-000000000000}"/>
          </ac:spMkLst>
        </pc:spChg>
        <pc:spChg chg="del mod">
          <ac:chgData name="Ivan Oliveira" userId="840c4d1a8880ec7d" providerId="LiveId" clId="{F8B80B4D-2A53-4571-BC1B-C0B53AC1E9C3}" dt="2021-01-25T18:55:17.626" v="1957" actId="478"/>
          <ac:spMkLst>
            <pc:docMk/>
            <pc:sldMk cId="0" sldId="263"/>
            <ac:spMk id="187" creationId="{00000000-0000-0000-0000-000000000000}"/>
          </ac:spMkLst>
        </pc:spChg>
        <pc:grpChg chg="del">
          <ac:chgData name="Ivan Oliveira" userId="840c4d1a8880ec7d" providerId="LiveId" clId="{F8B80B4D-2A53-4571-BC1B-C0B53AC1E9C3}" dt="2021-01-25T18:51:36.685" v="1668" actId="478"/>
          <ac:grpSpMkLst>
            <pc:docMk/>
            <pc:sldMk cId="0" sldId="263"/>
            <ac:grpSpMk id="12" creationId="{49C90747-6C16-411C-9270-6E48B16BC0F2}"/>
          </ac:grpSpMkLst>
        </pc:grpChg>
        <pc:grpChg chg="del">
          <ac:chgData name="Ivan Oliveira" userId="840c4d1a8880ec7d" providerId="LiveId" clId="{F8B80B4D-2A53-4571-BC1B-C0B53AC1E9C3}" dt="2021-01-25T18:51:37.523" v="1669" actId="478"/>
          <ac:grpSpMkLst>
            <pc:docMk/>
            <pc:sldMk cId="0" sldId="263"/>
            <ac:grpSpMk id="13" creationId="{2AFE629D-734D-4BE5-B372-25BA13B5222E}"/>
          </ac:grpSpMkLst>
        </pc:grpChg>
        <pc:grpChg chg="del">
          <ac:chgData name="Ivan Oliveira" userId="840c4d1a8880ec7d" providerId="LiveId" clId="{F8B80B4D-2A53-4571-BC1B-C0B53AC1E9C3}" dt="2021-01-25T18:51:38.076" v="1670" actId="478"/>
          <ac:grpSpMkLst>
            <pc:docMk/>
            <pc:sldMk cId="0" sldId="263"/>
            <ac:grpSpMk id="14" creationId="{261736DE-8B23-4E0E-B414-D16657C15AA6}"/>
          </ac:grpSpMkLst>
        </pc:grpChg>
        <pc:picChg chg="add mod">
          <ac:chgData name="Ivan Oliveira" userId="840c4d1a8880ec7d" providerId="LiveId" clId="{F8B80B4D-2A53-4571-BC1B-C0B53AC1E9C3}" dt="2021-01-25T19:07:53.721" v="2198" actId="1076"/>
          <ac:picMkLst>
            <pc:docMk/>
            <pc:sldMk cId="0" sldId="263"/>
            <ac:picMk id="3" creationId="{33CA9A71-A253-44EF-8CFF-1A533AC4C87E}"/>
          </ac:picMkLst>
        </pc:picChg>
        <pc:picChg chg="add mod">
          <ac:chgData name="Ivan Oliveira" userId="840c4d1a8880ec7d" providerId="LiveId" clId="{F8B80B4D-2A53-4571-BC1B-C0B53AC1E9C3}" dt="2021-01-25T19:08:34.060" v="2206" actId="1076"/>
          <ac:picMkLst>
            <pc:docMk/>
            <pc:sldMk cId="0" sldId="263"/>
            <ac:picMk id="5" creationId="{2E18DBBC-D089-42DD-818C-47E302738246}"/>
          </ac:picMkLst>
        </pc:picChg>
        <pc:picChg chg="add mod modCrop">
          <ac:chgData name="Ivan Oliveira" userId="840c4d1a8880ec7d" providerId="LiveId" clId="{F8B80B4D-2A53-4571-BC1B-C0B53AC1E9C3}" dt="2021-01-25T19:07:37.632" v="2194" actId="1076"/>
          <ac:picMkLst>
            <pc:docMk/>
            <pc:sldMk cId="0" sldId="263"/>
            <ac:picMk id="7" creationId="{4298AB40-5974-48E4-ACEA-281E8621105F}"/>
          </ac:picMkLst>
        </pc:picChg>
        <pc:picChg chg="mod">
          <ac:chgData name="Ivan Oliveira" userId="840c4d1a8880ec7d" providerId="LiveId" clId="{F8B80B4D-2A53-4571-BC1B-C0B53AC1E9C3}" dt="2021-01-25T18:56:08.469" v="2004" actId="1036"/>
          <ac:picMkLst>
            <pc:docMk/>
            <pc:sldMk cId="0" sldId="263"/>
            <ac:picMk id="9" creationId="{497F2848-E653-4CB5-8C56-85123A298E51}"/>
          </ac:picMkLst>
        </pc:picChg>
        <pc:picChg chg="add mod modCrop">
          <ac:chgData name="Ivan Oliveira" userId="840c4d1a8880ec7d" providerId="LiveId" clId="{F8B80B4D-2A53-4571-BC1B-C0B53AC1E9C3}" dt="2021-01-25T19:07:41.423" v="2195" actId="1076"/>
          <ac:picMkLst>
            <pc:docMk/>
            <pc:sldMk cId="0" sldId="263"/>
            <ac:picMk id="11" creationId="{5023F24E-A220-43ED-B9E7-57DB06202E25}"/>
          </ac:picMkLst>
        </pc:picChg>
        <pc:picChg chg="add mod">
          <ac:chgData name="Ivan Oliveira" userId="840c4d1a8880ec7d" providerId="LiveId" clId="{F8B80B4D-2A53-4571-BC1B-C0B53AC1E9C3}" dt="2021-01-25T19:07:49.912" v="2197" actId="1076"/>
          <ac:picMkLst>
            <pc:docMk/>
            <pc:sldMk cId="0" sldId="263"/>
            <ac:picMk id="22" creationId="{BD63CA39-AEEA-4629-8AF4-713F6ED9AFEB}"/>
          </ac:picMkLst>
        </pc:picChg>
        <pc:picChg chg="add mod">
          <ac:chgData name="Ivan Oliveira" userId="840c4d1a8880ec7d" providerId="LiveId" clId="{F8B80B4D-2A53-4571-BC1B-C0B53AC1E9C3}" dt="2021-01-25T19:05:44.381" v="2170" actId="1076"/>
          <ac:picMkLst>
            <pc:docMk/>
            <pc:sldMk cId="0" sldId="263"/>
            <ac:picMk id="23" creationId="{B9AA92E9-D098-4DFD-9C65-904827951B02}"/>
          </ac:picMkLst>
        </pc:picChg>
        <pc:picChg chg="add mod">
          <ac:chgData name="Ivan Oliveira" userId="840c4d1a8880ec7d" providerId="LiveId" clId="{F8B80B4D-2A53-4571-BC1B-C0B53AC1E9C3}" dt="2021-01-25T19:08:44.566" v="2208" actId="1076"/>
          <ac:picMkLst>
            <pc:docMk/>
            <pc:sldMk cId="0" sldId="263"/>
            <ac:picMk id="24" creationId="{D73DA22C-9154-4F1E-BE4B-F4DFAB8364D9}"/>
          </ac:picMkLst>
        </pc:picChg>
        <pc:picChg chg="add mod">
          <ac:chgData name="Ivan Oliveira" userId="840c4d1a8880ec7d" providerId="LiveId" clId="{F8B80B4D-2A53-4571-BC1B-C0B53AC1E9C3}" dt="2021-01-25T19:05:34.593" v="2167" actId="1076"/>
          <ac:picMkLst>
            <pc:docMk/>
            <pc:sldMk cId="0" sldId="263"/>
            <ac:picMk id="25" creationId="{89C2950B-7CCC-403E-BC08-F3903D43D036}"/>
          </ac:picMkLst>
        </pc:picChg>
        <pc:picChg chg="add mod">
          <ac:chgData name="Ivan Oliveira" userId="840c4d1a8880ec7d" providerId="LiveId" clId="{F8B80B4D-2A53-4571-BC1B-C0B53AC1E9C3}" dt="2021-01-25T19:05:40.893" v="2169" actId="1076"/>
          <ac:picMkLst>
            <pc:docMk/>
            <pc:sldMk cId="0" sldId="263"/>
            <ac:picMk id="26" creationId="{3485274A-9C0A-49D2-9DB8-4BF682892FB2}"/>
          </ac:picMkLst>
        </pc:picChg>
        <pc:picChg chg="add mod">
          <ac:chgData name="Ivan Oliveira" userId="840c4d1a8880ec7d" providerId="LiveId" clId="{F8B80B4D-2A53-4571-BC1B-C0B53AC1E9C3}" dt="2021-01-25T19:06:03.741" v="2177" actId="1076"/>
          <ac:picMkLst>
            <pc:docMk/>
            <pc:sldMk cId="0" sldId="263"/>
            <ac:picMk id="27" creationId="{EBF0FDB5-78D7-4922-8016-F05379DBBA5D}"/>
          </ac:picMkLst>
        </pc:picChg>
        <pc:picChg chg="add mod">
          <ac:chgData name="Ivan Oliveira" userId="840c4d1a8880ec7d" providerId="LiveId" clId="{F8B80B4D-2A53-4571-BC1B-C0B53AC1E9C3}" dt="2021-01-25T19:06:07.704" v="2179" actId="1076"/>
          <ac:picMkLst>
            <pc:docMk/>
            <pc:sldMk cId="0" sldId="263"/>
            <ac:picMk id="28" creationId="{62A8389F-5C7A-4B1C-8826-7E49554858F8}"/>
          </ac:picMkLst>
        </pc:picChg>
        <pc:picChg chg="add mod">
          <ac:chgData name="Ivan Oliveira" userId="840c4d1a8880ec7d" providerId="LiveId" clId="{F8B80B4D-2A53-4571-BC1B-C0B53AC1E9C3}" dt="2021-01-25T19:08:42.484" v="2207" actId="1076"/>
          <ac:picMkLst>
            <pc:docMk/>
            <pc:sldMk cId="0" sldId="263"/>
            <ac:picMk id="29" creationId="{D1437E49-BCC8-4B3C-94D2-6A98C385D7E5}"/>
          </ac:picMkLst>
        </pc:picChg>
        <pc:picChg chg="add mod">
          <ac:chgData name="Ivan Oliveira" userId="840c4d1a8880ec7d" providerId="LiveId" clId="{F8B80B4D-2A53-4571-BC1B-C0B53AC1E9C3}" dt="2021-01-25T19:05:25.382" v="2164" actId="1076"/>
          <ac:picMkLst>
            <pc:docMk/>
            <pc:sldMk cId="0" sldId="263"/>
            <ac:picMk id="30" creationId="{44AE61F8-883F-4A63-A49D-CBFBD9C00D13}"/>
          </ac:picMkLst>
        </pc:picChg>
        <pc:picChg chg="add mod">
          <ac:chgData name="Ivan Oliveira" userId="840c4d1a8880ec7d" providerId="LiveId" clId="{F8B80B4D-2A53-4571-BC1B-C0B53AC1E9C3}" dt="2021-01-25T19:06:24.355" v="2181" actId="1076"/>
          <ac:picMkLst>
            <pc:docMk/>
            <pc:sldMk cId="0" sldId="263"/>
            <ac:picMk id="31" creationId="{76CCD1FC-8CE0-4651-BF22-681A22D9E135}"/>
          </ac:picMkLst>
        </pc:picChg>
        <pc:picChg chg="add mod">
          <ac:chgData name="Ivan Oliveira" userId="840c4d1a8880ec7d" providerId="LiveId" clId="{F8B80B4D-2A53-4571-BC1B-C0B53AC1E9C3}" dt="2021-01-25T19:05:59.077" v="2176" actId="1076"/>
          <ac:picMkLst>
            <pc:docMk/>
            <pc:sldMk cId="0" sldId="263"/>
            <ac:picMk id="32" creationId="{C0DBFE2A-438D-420D-B56D-ABC11247B910}"/>
          </ac:picMkLst>
        </pc:picChg>
      </pc:sldChg>
      <pc:sldChg chg="delSp modSp add mod">
        <pc:chgData name="Ivan Oliveira" userId="840c4d1a8880ec7d" providerId="LiveId" clId="{F8B80B4D-2A53-4571-BC1B-C0B53AC1E9C3}" dt="2021-01-25T19:01:13.832" v="2115" actId="1035"/>
        <pc:sldMkLst>
          <pc:docMk/>
          <pc:sldMk cId="1272264048" sldId="265"/>
        </pc:sldMkLst>
        <pc:spChg chg="mod">
          <ac:chgData name="Ivan Oliveira" userId="840c4d1a8880ec7d" providerId="LiveId" clId="{F8B80B4D-2A53-4571-BC1B-C0B53AC1E9C3}" dt="2021-01-25T18:43:11.832" v="1338" actId="14100"/>
          <ac:spMkLst>
            <pc:docMk/>
            <pc:sldMk cId="1272264048" sldId="265"/>
            <ac:spMk id="5" creationId="{D1D4D83D-F7C9-4B07-BEDC-1D0E05A4F263}"/>
          </ac:spMkLst>
        </pc:spChg>
        <pc:spChg chg="mod">
          <ac:chgData name="Ivan Oliveira" userId="840c4d1a8880ec7d" providerId="LiveId" clId="{F8B80B4D-2A53-4571-BC1B-C0B53AC1E9C3}" dt="2021-01-25T18:36:06.721" v="1095" actId="20577"/>
          <ac:spMkLst>
            <pc:docMk/>
            <pc:sldMk cId="1272264048" sldId="265"/>
            <ac:spMk id="19" creationId="{D77FDE32-2F62-49C3-8AD9-3EF3848ABECA}"/>
          </ac:spMkLst>
        </pc:spChg>
        <pc:spChg chg="mod">
          <ac:chgData name="Ivan Oliveira" userId="840c4d1a8880ec7d" providerId="LiveId" clId="{F8B80B4D-2A53-4571-BC1B-C0B53AC1E9C3}" dt="2021-01-25T18:36:10.381" v="1096" actId="14100"/>
          <ac:spMkLst>
            <pc:docMk/>
            <pc:sldMk cId="1272264048" sldId="265"/>
            <ac:spMk id="20" creationId="{8686A002-1015-4EEB-9735-B1B0689324C6}"/>
          </ac:spMkLst>
        </pc:spChg>
        <pc:spChg chg="mod">
          <ac:chgData name="Ivan Oliveira" userId="840c4d1a8880ec7d" providerId="LiveId" clId="{F8B80B4D-2A53-4571-BC1B-C0B53AC1E9C3}" dt="2021-01-25T18:36:40.863" v="1137" actId="14100"/>
          <ac:spMkLst>
            <pc:docMk/>
            <pc:sldMk cId="1272264048" sldId="265"/>
            <ac:spMk id="23" creationId="{6C23BD6F-CA25-49AB-9759-1B37D58ECC77}"/>
          </ac:spMkLst>
        </pc:spChg>
        <pc:spChg chg="mod">
          <ac:chgData name="Ivan Oliveira" userId="840c4d1a8880ec7d" providerId="LiveId" clId="{F8B80B4D-2A53-4571-BC1B-C0B53AC1E9C3}" dt="2021-01-25T18:37:50.063" v="1164" actId="20577"/>
          <ac:spMkLst>
            <pc:docMk/>
            <pc:sldMk cId="1272264048" sldId="265"/>
            <ac:spMk id="24" creationId="{897AF8F4-D8BE-4517-A269-F7ABD97431E2}"/>
          </ac:spMkLst>
        </pc:spChg>
        <pc:spChg chg="mod">
          <ac:chgData name="Ivan Oliveira" userId="840c4d1a8880ec7d" providerId="LiveId" clId="{F8B80B4D-2A53-4571-BC1B-C0B53AC1E9C3}" dt="2021-01-25T18:46:08.941" v="1411" actId="20577"/>
          <ac:spMkLst>
            <pc:docMk/>
            <pc:sldMk cId="1272264048" sldId="265"/>
            <ac:spMk id="26" creationId="{831D72C5-5B4B-4F68-BFC7-F5203EEF8FAB}"/>
          </ac:spMkLst>
        </pc:spChg>
        <pc:spChg chg="mod">
          <ac:chgData name="Ivan Oliveira" userId="840c4d1a8880ec7d" providerId="LiveId" clId="{F8B80B4D-2A53-4571-BC1B-C0B53AC1E9C3}" dt="2021-01-25T18:38:07.775" v="1165" actId="14100"/>
          <ac:spMkLst>
            <pc:docMk/>
            <pc:sldMk cId="1272264048" sldId="265"/>
            <ac:spMk id="28" creationId="{7006B7BC-ED8D-435E-B96B-FE96D934F812}"/>
          </ac:spMkLst>
        </pc:spChg>
        <pc:spChg chg="mod">
          <ac:chgData name="Ivan Oliveira" userId="840c4d1a8880ec7d" providerId="LiveId" clId="{F8B80B4D-2A53-4571-BC1B-C0B53AC1E9C3}" dt="2021-01-25T18:39:31.878" v="1202"/>
          <ac:spMkLst>
            <pc:docMk/>
            <pc:sldMk cId="1272264048" sldId="265"/>
            <ac:spMk id="170" creationId="{00000000-0000-0000-0000-000000000000}"/>
          </ac:spMkLst>
        </pc:spChg>
        <pc:spChg chg="mod">
          <ac:chgData name="Ivan Oliveira" userId="840c4d1a8880ec7d" providerId="LiveId" clId="{F8B80B4D-2A53-4571-BC1B-C0B53AC1E9C3}" dt="2021-01-25T18:59:13.222" v="2027" actId="20577"/>
          <ac:spMkLst>
            <pc:docMk/>
            <pc:sldMk cId="1272264048" sldId="265"/>
            <ac:spMk id="176" creationId="{00000000-0000-0000-0000-000000000000}"/>
          </ac:spMkLst>
        </pc:spChg>
        <pc:spChg chg="mod">
          <ac:chgData name="Ivan Oliveira" userId="840c4d1a8880ec7d" providerId="LiveId" clId="{F8B80B4D-2A53-4571-BC1B-C0B53AC1E9C3}" dt="2021-01-25T19:00:58.312" v="2085" actId="20577"/>
          <ac:spMkLst>
            <pc:docMk/>
            <pc:sldMk cId="1272264048" sldId="265"/>
            <ac:spMk id="177" creationId="{00000000-0000-0000-0000-000000000000}"/>
          </ac:spMkLst>
        </pc:spChg>
        <pc:spChg chg="mod">
          <ac:chgData name="Ivan Oliveira" userId="840c4d1a8880ec7d" providerId="LiveId" clId="{F8B80B4D-2A53-4571-BC1B-C0B53AC1E9C3}" dt="2021-01-25T18:43:00.811" v="1337" actId="20577"/>
          <ac:spMkLst>
            <pc:docMk/>
            <pc:sldMk cId="1272264048" sldId="265"/>
            <ac:spMk id="178" creationId="{00000000-0000-0000-0000-000000000000}"/>
          </ac:spMkLst>
        </pc:spChg>
        <pc:grpChg chg="mod">
          <ac:chgData name="Ivan Oliveira" userId="840c4d1a8880ec7d" providerId="LiveId" clId="{F8B80B4D-2A53-4571-BC1B-C0B53AC1E9C3}" dt="2021-01-25T19:01:05.330" v="2104" actId="1035"/>
          <ac:grpSpMkLst>
            <pc:docMk/>
            <pc:sldMk cId="1272264048" sldId="265"/>
            <ac:grpSpMk id="2" creationId="{9ED13CB9-D0B4-4A18-A1DA-869A963BCDAB}"/>
          </ac:grpSpMkLst>
        </pc:grpChg>
        <pc:grpChg chg="del">
          <ac:chgData name="Ivan Oliveira" userId="840c4d1a8880ec7d" providerId="LiveId" clId="{F8B80B4D-2A53-4571-BC1B-C0B53AC1E9C3}" dt="2021-01-25T18:27:37.501" v="957" actId="478"/>
          <ac:grpSpMkLst>
            <pc:docMk/>
            <pc:sldMk cId="1272264048" sldId="265"/>
            <ac:grpSpMk id="3" creationId="{3EEBE936-C6FE-4652-826F-C8FA90610D6A}"/>
          </ac:grpSpMkLst>
        </pc:grpChg>
        <pc:grpChg chg="del">
          <ac:chgData name="Ivan Oliveira" userId="840c4d1a8880ec7d" providerId="LiveId" clId="{F8B80B4D-2A53-4571-BC1B-C0B53AC1E9C3}" dt="2021-01-25T18:27:38.657" v="958" actId="478"/>
          <ac:grpSpMkLst>
            <pc:docMk/>
            <pc:sldMk cId="1272264048" sldId="265"/>
            <ac:grpSpMk id="4" creationId="{E3F176EB-3A2C-4F0B-8FF2-313E8513D564}"/>
          </ac:grpSpMkLst>
        </pc:grpChg>
        <pc:grpChg chg="mod">
          <ac:chgData name="Ivan Oliveira" userId="840c4d1a8880ec7d" providerId="LiveId" clId="{F8B80B4D-2A53-4571-BC1B-C0B53AC1E9C3}" dt="2021-01-25T19:01:13.832" v="2115" actId="1035"/>
          <ac:grpSpMkLst>
            <pc:docMk/>
            <pc:sldMk cId="1272264048" sldId="265"/>
            <ac:grpSpMk id="17" creationId="{83AAAF6A-B5D4-4F15-8A7E-9D1EAB303D10}"/>
          </ac:grpSpMkLst>
        </pc:grpChg>
        <pc:grpChg chg="del mod">
          <ac:chgData name="Ivan Oliveira" userId="840c4d1a8880ec7d" providerId="LiveId" clId="{F8B80B4D-2A53-4571-BC1B-C0B53AC1E9C3}" dt="2021-01-25T18:43:50.286" v="1339" actId="21"/>
          <ac:grpSpMkLst>
            <pc:docMk/>
            <pc:sldMk cId="1272264048" sldId="265"/>
            <ac:grpSpMk id="21" creationId="{317132AA-601C-4344-BF40-CC4A27490AFF}"/>
          </ac:grpSpMkLst>
        </pc:grpChg>
        <pc:grpChg chg="mod">
          <ac:chgData name="Ivan Oliveira" userId="840c4d1a8880ec7d" providerId="LiveId" clId="{F8B80B4D-2A53-4571-BC1B-C0B53AC1E9C3}" dt="2021-01-25T18:46:03.532" v="1409" actId="1076"/>
          <ac:grpSpMkLst>
            <pc:docMk/>
            <pc:sldMk cId="1272264048" sldId="265"/>
            <ac:grpSpMk id="25" creationId="{186577D6-81E5-4D4A-990D-77B4DE102640}"/>
          </ac:grpSpMkLst>
        </pc:grpChg>
        <pc:grpChg chg="del">
          <ac:chgData name="Ivan Oliveira" userId="840c4d1a8880ec7d" providerId="LiveId" clId="{F8B80B4D-2A53-4571-BC1B-C0B53AC1E9C3}" dt="2021-01-25T18:27:47.553" v="959" actId="478"/>
          <ac:grpSpMkLst>
            <pc:docMk/>
            <pc:sldMk cId="1272264048" sldId="265"/>
            <ac:grpSpMk id="29" creationId="{83133D37-6F5C-4F56-8B3B-89BAAD1FDEC7}"/>
          </ac:grpSpMkLst>
        </pc:grpChg>
        <pc:grpChg chg="del">
          <ac:chgData name="Ivan Oliveira" userId="840c4d1a8880ec7d" providerId="LiveId" clId="{F8B80B4D-2A53-4571-BC1B-C0B53AC1E9C3}" dt="2021-01-25T18:27:36.644" v="956" actId="478"/>
          <ac:grpSpMkLst>
            <pc:docMk/>
            <pc:sldMk cId="1272264048" sldId="265"/>
            <ac:grpSpMk id="33" creationId="{E6D82C4B-7C37-44AE-94D0-A1A8218D712A}"/>
          </ac:grpSpMkLst>
        </pc:grpChg>
      </pc:sldChg>
    </pc:docChg>
  </pc:docChgLst>
  <pc:docChgLst>
    <pc:chgData name="Ivan Oliveira" userId="840c4d1a8880ec7d" providerId="Windows Live" clId="Web-{EF10C47A-0AC1-447F-8B36-95DA135CE648}"/>
    <pc:docChg chg="modSld">
      <pc:chgData name="Ivan Oliveira" userId="840c4d1a8880ec7d" providerId="Windows Live" clId="Web-{EF10C47A-0AC1-447F-8B36-95DA135CE648}" dt="2022-07-18T20:36:23.277" v="46"/>
      <pc:docMkLst>
        <pc:docMk/>
      </pc:docMkLst>
      <pc:sldChg chg="delSp modSp">
        <pc:chgData name="Ivan Oliveira" userId="840c4d1a8880ec7d" providerId="Windows Live" clId="Web-{EF10C47A-0AC1-447F-8B36-95DA135CE648}" dt="2022-07-18T20:33:21.210" v="2" actId="14100"/>
        <pc:sldMkLst>
          <pc:docMk/>
          <pc:sldMk cId="0" sldId="256"/>
        </pc:sldMkLst>
        <pc:spChg chg="mod">
          <ac:chgData name="Ivan Oliveira" userId="840c4d1a8880ec7d" providerId="Windows Live" clId="Web-{EF10C47A-0AC1-447F-8B36-95DA135CE648}" dt="2022-07-18T20:33:21.210" v="2" actId="14100"/>
          <ac:spMkLst>
            <pc:docMk/>
            <pc:sldMk cId="0" sldId="256"/>
            <ac:spMk id="93" creationId="{00000000-0000-0000-0000-000000000000}"/>
          </ac:spMkLst>
        </pc:spChg>
        <pc:spChg chg="del mod">
          <ac:chgData name="Ivan Oliveira" userId="840c4d1a8880ec7d" providerId="Windows Live" clId="Web-{EF10C47A-0AC1-447F-8B36-95DA135CE648}" dt="2022-07-18T20:33:16.882" v="1"/>
          <ac:spMkLst>
            <pc:docMk/>
            <pc:sldMk cId="0" sldId="256"/>
            <ac:spMk id="94" creationId="{00000000-0000-0000-0000-000000000000}"/>
          </ac:spMkLst>
        </pc:spChg>
      </pc:sldChg>
      <pc:sldChg chg="modSp">
        <pc:chgData name="Ivan Oliveira" userId="840c4d1a8880ec7d" providerId="Windows Live" clId="Web-{EF10C47A-0AC1-447F-8B36-95DA135CE648}" dt="2022-07-18T20:35:12.681" v="44" actId="20577"/>
        <pc:sldMkLst>
          <pc:docMk/>
          <pc:sldMk cId="0" sldId="258"/>
        </pc:sldMkLst>
        <pc:spChg chg="mod">
          <ac:chgData name="Ivan Oliveira" userId="840c4d1a8880ec7d" providerId="Windows Live" clId="Web-{EF10C47A-0AC1-447F-8B36-95DA135CE648}" dt="2022-07-18T20:35:12.681" v="44" actId="20577"/>
          <ac:spMkLst>
            <pc:docMk/>
            <pc:sldMk cId="0" sldId="258"/>
            <ac:spMk id="130" creationId="{00000000-0000-0000-0000-000000000000}"/>
          </ac:spMkLst>
        </pc:spChg>
      </pc:sldChg>
      <pc:sldChg chg="addSp delSp addAnim delAnim">
        <pc:chgData name="Ivan Oliveira" userId="840c4d1a8880ec7d" providerId="Windows Live" clId="Web-{EF10C47A-0AC1-447F-8B36-95DA135CE648}" dt="2022-07-18T20:36:23.277" v="46"/>
        <pc:sldMkLst>
          <pc:docMk/>
          <pc:sldMk cId="0" sldId="264"/>
        </pc:sldMkLst>
        <pc:spChg chg="add del">
          <ac:chgData name="Ivan Oliveira" userId="840c4d1a8880ec7d" providerId="Windows Live" clId="Web-{EF10C47A-0AC1-447F-8B36-95DA135CE648}" dt="2022-07-18T20:36:23.277" v="46"/>
          <ac:spMkLst>
            <pc:docMk/>
            <pc:sldMk cId="0" sldId="264"/>
            <ac:spMk id="202" creationId="{00000000-0000-0000-0000-000000000000}"/>
          </ac:spMkLst>
        </pc:spChg>
      </pc:sldChg>
    </pc:docChg>
  </pc:docChgLst>
  <pc:docChgLst>
    <pc:chgData name="Ivan Oliveira" userId="840c4d1a8880ec7d" providerId="LiveId" clId="{4C92AB81-0988-4F97-A769-F1F92F76B37B}"/>
    <pc:docChg chg="undo custSel modSld">
      <pc:chgData name="Ivan Oliveira" userId="840c4d1a8880ec7d" providerId="LiveId" clId="{4C92AB81-0988-4F97-A769-F1F92F76B37B}" dt="2021-01-25T17:47:37.905" v="454" actId="20577"/>
      <pc:docMkLst>
        <pc:docMk/>
      </pc:docMkLst>
      <pc:sldChg chg="modSp mod">
        <pc:chgData name="Ivan Oliveira" userId="840c4d1a8880ec7d" providerId="LiveId" clId="{4C92AB81-0988-4F97-A769-F1F92F76B37B}" dt="2021-01-25T17:32:58.019" v="0" actId="14100"/>
        <pc:sldMkLst>
          <pc:docMk/>
          <pc:sldMk cId="0" sldId="257"/>
        </pc:sldMkLst>
        <pc:spChg chg="mod">
          <ac:chgData name="Ivan Oliveira" userId="840c4d1a8880ec7d" providerId="LiveId" clId="{4C92AB81-0988-4F97-A769-F1F92F76B37B}" dt="2021-01-25T17:32:58.019" v="0" actId="14100"/>
          <ac:spMkLst>
            <pc:docMk/>
            <pc:sldMk cId="0" sldId="257"/>
            <ac:spMk id="2" creationId="{7162AA3A-F226-402C-9630-6354155017D6}"/>
          </ac:spMkLst>
        </pc:spChg>
      </pc:sldChg>
      <pc:sldChg chg="modSp mod">
        <pc:chgData name="Ivan Oliveira" userId="840c4d1a8880ec7d" providerId="LiveId" clId="{4C92AB81-0988-4F97-A769-F1F92F76B37B}" dt="2021-01-25T17:33:18.272" v="2" actId="1076"/>
        <pc:sldMkLst>
          <pc:docMk/>
          <pc:sldMk cId="0" sldId="259"/>
        </pc:sldMkLst>
        <pc:spChg chg="mod">
          <ac:chgData name="Ivan Oliveira" userId="840c4d1a8880ec7d" providerId="LiveId" clId="{4C92AB81-0988-4F97-A769-F1F92F76B37B}" dt="2021-01-25T17:33:18.272" v="2" actId="1076"/>
          <ac:spMkLst>
            <pc:docMk/>
            <pc:sldMk cId="0" sldId="259"/>
            <ac:spMk id="2" creationId="{6AEEA26F-6152-4882-A787-A2D9EE12A9A4}"/>
          </ac:spMkLst>
        </pc:spChg>
      </pc:sldChg>
      <pc:sldChg chg="modSp mod">
        <pc:chgData name="Ivan Oliveira" userId="840c4d1a8880ec7d" providerId="LiveId" clId="{4C92AB81-0988-4F97-A769-F1F92F76B37B}" dt="2021-01-25T17:33:35.019" v="4" actId="1076"/>
        <pc:sldMkLst>
          <pc:docMk/>
          <pc:sldMk cId="0" sldId="260"/>
        </pc:sldMkLst>
        <pc:spChg chg="mod">
          <ac:chgData name="Ivan Oliveira" userId="840c4d1a8880ec7d" providerId="LiveId" clId="{4C92AB81-0988-4F97-A769-F1F92F76B37B}" dt="2021-01-25T17:33:35.019" v="4" actId="1076"/>
          <ac:spMkLst>
            <pc:docMk/>
            <pc:sldMk cId="0" sldId="260"/>
            <ac:spMk id="11" creationId="{3CE3B30B-6D4D-42C2-9D31-E602E4BB69BC}"/>
          </ac:spMkLst>
        </pc:spChg>
      </pc:sldChg>
      <pc:sldChg chg="addSp modSp mod">
        <pc:chgData name="Ivan Oliveira" userId="840c4d1a8880ec7d" providerId="LiveId" clId="{4C92AB81-0988-4F97-A769-F1F92F76B37B}" dt="2021-01-25T17:47:37.905" v="454" actId="20577"/>
        <pc:sldMkLst>
          <pc:docMk/>
          <pc:sldMk cId="0" sldId="262"/>
        </pc:sldMkLst>
        <pc:spChg chg="mod">
          <ac:chgData name="Ivan Oliveira" userId="840c4d1a8880ec7d" providerId="LiveId" clId="{4C92AB81-0988-4F97-A769-F1F92F76B37B}" dt="2021-01-25T17:33:51.632" v="5" actId="14100"/>
          <ac:spMkLst>
            <pc:docMk/>
            <pc:sldMk cId="0" sldId="262"/>
            <ac:spMk id="5" creationId="{D1D4D83D-F7C9-4B07-BEDC-1D0E05A4F263}"/>
          </ac:spMkLst>
        </pc:spChg>
        <pc:spChg chg="mod">
          <ac:chgData name="Ivan Oliveira" userId="840c4d1a8880ec7d" providerId="LiveId" clId="{4C92AB81-0988-4F97-A769-F1F92F76B37B}" dt="2021-01-25T17:40:15.245" v="125" actId="20577"/>
          <ac:spMkLst>
            <pc:docMk/>
            <pc:sldMk cId="0" sldId="262"/>
            <ac:spMk id="18" creationId="{77181C12-B197-4E1C-B8B7-A92DA22A15E3}"/>
          </ac:spMkLst>
        </pc:spChg>
        <pc:spChg chg="mod">
          <ac:chgData name="Ivan Oliveira" userId="840c4d1a8880ec7d" providerId="LiveId" clId="{4C92AB81-0988-4F97-A769-F1F92F76B37B}" dt="2021-01-25T17:44:26.853" v="298" actId="20577"/>
          <ac:spMkLst>
            <pc:docMk/>
            <pc:sldMk cId="0" sldId="262"/>
            <ac:spMk id="19" creationId="{D77FDE32-2F62-49C3-8AD9-3EF3848ABECA}"/>
          </ac:spMkLst>
        </pc:spChg>
        <pc:spChg chg="mod">
          <ac:chgData name="Ivan Oliveira" userId="840c4d1a8880ec7d" providerId="LiveId" clId="{4C92AB81-0988-4F97-A769-F1F92F76B37B}" dt="2021-01-25T17:38:38.537" v="46"/>
          <ac:spMkLst>
            <pc:docMk/>
            <pc:sldMk cId="0" sldId="262"/>
            <ac:spMk id="20" creationId="{8686A002-1015-4EEB-9735-B1B0689324C6}"/>
          </ac:spMkLst>
        </pc:spChg>
        <pc:spChg chg="mod">
          <ac:chgData name="Ivan Oliveira" userId="840c4d1a8880ec7d" providerId="LiveId" clId="{4C92AB81-0988-4F97-A769-F1F92F76B37B}" dt="2021-01-25T17:40:11.451" v="123" actId="20577"/>
          <ac:spMkLst>
            <pc:docMk/>
            <pc:sldMk cId="0" sldId="262"/>
            <ac:spMk id="22" creationId="{5C678B24-BBF4-4AA3-9E5E-D39B97E39BC3}"/>
          </ac:spMkLst>
        </pc:spChg>
        <pc:spChg chg="mod">
          <ac:chgData name="Ivan Oliveira" userId="840c4d1a8880ec7d" providerId="LiveId" clId="{4C92AB81-0988-4F97-A769-F1F92F76B37B}" dt="2021-01-25T17:47:02.862" v="442" actId="20577"/>
          <ac:spMkLst>
            <pc:docMk/>
            <pc:sldMk cId="0" sldId="262"/>
            <ac:spMk id="23" creationId="{6C23BD6F-CA25-49AB-9759-1B37D58ECC77}"/>
          </ac:spMkLst>
        </pc:spChg>
        <pc:spChg chg="mod">
          <ac:chgData name="Ivan Oliveira" userId="840c4d1a8880ec7d" providerId="LiveId" clId="{4C92AB81-0988-4F97-A769-F1F92F76B37B}" dt="2021-01-25T17:38:39.385" v="47"/>
          <ac:spMkLst>
            <pc:docMk/>
            <pc:sldMk cId="0" sldId="262"/>
            <ac:spMk id="24" creationId="{897AF8F4-D8BE-4517-A269-F7ABD97431E2}"/>
          </ac:spMkLst>
        </pc:spChg>
        <pc:spChg chg="mod">
          <ac:chgData name="Ivan Oliveira" userId="840c4d1a8880ec7d" providerId="LiveId" clId="{4C92AB81-0988-4F97-A769-F1F92F76B37B}" dt="2021-01-25T17:40:07.531" v="121" actId="20577"/>
          <ac:spMkLst>
            <pc:docMk/>
            <pc:sldMk cId="0" sldId="262"/>
            <ac:spMk id="26" creationId="{831D72C5-5B4B-4F68-BFC7-F5203EEF8FAB}"/>
          </ac:spMkLst>
        </pc:spChg>
        <pc:spChg chg="mod">
          <ac:chgData name="Ivan Oliveira" userId="840c4d1a8880ec7d" providerId="LiveId" clId="{4C92AB81-0988-4F97-A769-F1F92F76B37B}" dt="2021-01-25T17:44:10.273" v="274" actId="14100"/>
          <ac:spMkLst>
            <pc:docMk/>
            <pc:sldMk cId="0" sldId="262"/>
            <ac:spMk id="27" creationId="{C33F6CE4-357A-40D2-B104-B945A49B4604}"/>
          </ac:spMkLst>
        </pc:spChg>
        <pc:spChg chg="mod">
          <ac:chgData name="Ivan Oliveira" userId="840c4d1a8880ec7d" providerId="LiveId" clId="{4C92AB81-0988-4F97-A769-F1F92F76B37B}" dt="2021-01-25T17:43:52.803" v="264" actId="20577"/>
          <ac:spMkLst>
            <pc:docMk/>
            <pc:sldMk cId="0" sldId="262"/>
            <ac:spMk id="28" creationId="{7006B7BC-ED8D-435E-B96B-FE96D934F812}"/>
          </ac:spMkLst>
        </pc:spChg>
        <pc:spChg chg="mod">
          <ac:chgData name="Ivan Oliveira" userId="840c4d1a8880ec7d" providerId="LiveId" clId="{4C92AB81-0988-4F97-A769-F1F92F76B37B}" dt="2021-01-25T17:40:02.537" v="119" actId="20577"/>
          <ac:spMkLst>
            <pc:docMk/>
            <pc:sldMk cId="0" sldId="262"/>
            <ac:spMk id="30" creationId="{4F1C6574-64EC-4A2F-A6AD-2B66D00D8DBD}"/>
          </ac:spMkLst>
        </pc:spChg>
        <pc:spChg chg="mod">
          <ac:chgData name="Ivan Oliveira" userId="840c4d1a8880ec7d" providerId="LiveId" clId="{4C92AB81-0988-4F97-A769-F1F92F76B37B}" dt="2021-01-25T17:41:08.054" v="151" actId="20577"/>
          <ac:spMkLst>
            <pc:docMk/>
            <pc:sldMk cId="0" sldId="262"/>
            <ac:spMk id="31" creationId="{0F9DE38D-D673-4A49-B47C-1D7992F49940}"/>
          </ac:spMkLst>
        </pc:spChg>
        <pc:spChg chg="mod">
          <ac:chgData name="Ivan Oliveira" userId="840c4d1a8880ec7d" providerId="LiveId" clId="{4C92AB81-0988-4F97-A769-F1F92F76B37B}" dt="2021-01-25T17:38:40.530" v="49"/>
          <ac:spMkLst>
            <pc:docMk/>
            <pc:sldMk cId="0" sldId="262"/>
            <ac:spMk id="32" creationId="{01F55ABB-CCEB-4CE2-9925-F536208F40CB}"/>
          </ac:spMkLst>
        </pc:spChg>
        <pc:spChg chg="mod">
          <ac:chgData name="Ivan Oliveira" userId="840c4d1a8880ec7d" providerId="LiveId" clId="{4C92AB81-0988-4F97-A769-F1F92F76B37B}" dt="2021-01-25T17:39:09.805" v="54"/>
          <ac:spMkLst>
            <pc:docMk/>
            <pc:sldMk cId="0" sldId="262"/>
            <ac:spMk id="34" creationId="{037A12B0-1F87-4362-9B57-D72A8EBE7371}"/>
          </ac:spMkLst>
        </pc:spChg>
        <pc:spChg chg="mod">
          <ac:chgData name="Ivan Oliveira" userId="840c4d1a8880ec7d" providerId="LiveId" clId="{4C92AB81-0988-4F97-A769-F1F92F76B37B}" dt="2021-01-25T17:41:01.351" v="146" actId="20577"/>
          <ac:spMkLst>
            <pc:docMk/>
            <pc:sldMk cId="0" sldId="262"/>
            <ac:spMk id="35" creationId="{B1E9D278-FAA3-488B-A939-9534DD522E73}"/>
          </ac:spMkLst>
        </pc:spChg>
        <pc:spChg chg="mod">
          <ac:chgData name="Ivan Oliveira" userId="840c4d1a8880ec7d" providerId="LiveId" clId="{4C92AB81-0988-4F97-A769-F1F92F76B37B}" dt="2021-01-25T17:39:09.805" v="54"/>
          <ac:spMkLst>
            <pc:docMk/>
            <pc:sldMk cId="0" sldId="262"/>
            <ac:spMk id="36" creationId="{7470F577-A0F9-4437-BED4-8731934A29B5}"/>
          </ac:spMkLst>
        </pc:spChg>
        <pc:spChg chg="mod">
          <ac:chgData name="Ivan Oliveira" userId="840c4d1a8880ec7d" providerId="LiveId" clId="{4C92AB81-0988-4F97-A769-F1F92F76B37B}" dt="2021-01-25T17:40:19.314" v="127" actId="20577"/>
          <ac:spMkLst>
            <pc:docMk/>
            <pc:sldMk cId="0" sldId="262"/>
            <ac:spMk id="170" creationId="{00000000-0000-0000-0000-000000000000}"/>
          </ac:spMkLst>
        </pc:spChg>
        <pc:spChg chg="mod">
          <ac:chgData name="Ivan Oliveira" userId="840c4d1a8880ec7d" providerId="LiveId" clId="{4C92AB81-0988-4F97-A769-F1F92F76B37B}" dt="2021-01-25T17:38:03.410" v="32" actId="1076"/>
          <ac:spMkLst>
            <pc:docMk/>
            <pc:sldMk cId="0" sldId="262"/>
            <ac:spMk id="173" creationId="{00000000-0000-0000-0000-000000000000}"/>
          </ac:spMkLst>
        </pc:spChg>
        <pc:spChg chg="mod">
          <ac:chgData name="Ivan Oliveira" userId="840c4d1a8880ec7d" providerId="LiveId" clId="{4C92AB81-0988-4F97-A769-F1F92F76B37B}" dt="2021-01-25T17:38:14.837" v="34" actId="14100"/>
          <ac:spMkLst>
            <pc:docMk/>
            <pc:sldMk cId="0" sldId="262"/>
            <ac:spMk id="175" creationId="{00000000-0000-0000-0000-000000000000}"/>
          </ac:spMkLst>
        </pc:spChg>
        <pc:spChg chg="mod">
          <ac:chgData name="Ivan Oliveira" userId="840c4d1a8880ec7d" providerId="LiveId" clId="{4C92AB81-0988-4F97-A769-F1F92F76B37B}" dt="2021-01-25T17:44:42.932" v="334" actId="20577"/>
          <ac:spMkLst>
            <pc:docMk/>
            <pc:sldMk cId="0" sldId="262"/>
            <ac:spMk id="176" creationId="{00000000-0000-0000-0000-000000000000}"/>
          </ac:spMkLst>
        </pc:spChg>
        <pc:spChg chg="mod">
          <ac:chgData name="Ivan Oliveira" userId="840c4d1a8880ec7d" providerId="LiveId" clId="{4C92AB81-0988-4F97-A769-F1F92F76B37B}" dt="2021-01-25T17:47:37.905" v="454" actId="20577"/>
          <ac:spMkLst>
            <pc:docMk/>
            <pc:sldMk cId="0" sldId="262"/>
            <ac:spMk id="177" creationId="{00000000-0000-0000-0000-000000000000}"/>
          </ac:spMkLst>
        </pc:spChg>
        <pc:spChg chg="mod">
          <ac:chgData name="Ivan Oliveira" userId="840c4d1a8880ec7d" providerId="LiveId" clId="{4C92AB81-0988-4F97-A769-F1F92F76B37B}" dt="2021-01-25T17:35:45.245" v="27"/>
          <ac:spMkLst>
            <pc:docMk/>
            <pc:sldMk cId="0" sldId="262"/>
            <ac:spMk id="178" creationId="{00000000-0000-0000-0000-000000000000}"/>
          </ac:spMkLst>
        </pc:spChg>
        <pc:grpChg chg="mod">
          <ac:chgData name="Ivan Oliveira" userId="840c4d1a8880ec7d" providerId="LiveId" clId="{4C92AB81-0988-4F97-A769-F1F92F76B37B}" dt="2021-01-25T17:43:09.605" v="250" actId="14100"/>
          <ac:grpSpMkLst>
            <pc:docMk/>
            <pc:sldMk cId="0" sldId="262"/>
            <ac:grpSpMk id="2" creationId="{9ED13CB9-D0B4-4A18-A1DA-869A963BCDAB}"/>
          </ac:grpSpMkLst>
        </pc:grpChg>
        <pc:grpChg chg="mod">
          <ac:chgData name="Ivan Oliveira" userId="840c4d1a8880ec7d" providerId="LiveId" clId="{4C92AB81-0988-4F97-A769-F1F92F76B37B}" dt="2021-01-25T17:38:29.745" v="41" actId="1036"/>
          <ac:grpSpMkLst>
            <pc:docMk/>
            <pc:sldMk cId="0" sldId="262"/>
            <ac:grpSpMk id="3" creationId="{3EEBE936-C6FE-4652-826F-C8FA90610D6A}"/>
          </ac:grpSpMkLst>
        </pc:grpChg>
        <pc:grpChg chg="mod">
          <ac:chgData name="Ivan Oliveira" userId="840c4d1a8880ec7d" providerId="LiveId" clId="{4C92AB81-0988-4F97-A769-F1F92F76B37B}" dt="2021-01-25T17:37:51.416" v="30" actId="1076"/>
          <ac:grpSpMkLst>
            <pc:docMk/>
            <pc:sldMk cId="0" sldId="262"/>
            <ac:grpSpMk id="4" creationId="{E3F176EB-3A2C-4F0B-8FF2-313E8513D564}"/>
          </ac:grpSpMkLst>
        </pc:grpChg>
        <pc:grpChg chg="add mod">
          <ac:chgData name="Ivan Oliveira" userId="840c4d1a8880ec7d" providerId="LiveId" clId="{4C92AB81-0988-4F97-A769-F1F92F76B37B}" dt="2021-01-25T17:40:42.923" v="134" actId="1035"/>
          <ac:grpSpMkLst>
            <pc:docMk/>
            <pc:sldMk cId="0" sldId="262"/>
            <ac:grpSpMk id="17" creationId="{83AAAF6A-B5D4-4F15-8A7E-9D1EAB303D10}"/>
          </ac:grpSpMkLst>
        </pc:grpChg>
        <pc:grpChg chg="add mod">
          <ac:chgData name="Ivan Oliveira" userId="840c4d1a8880ec7d" providerId="LiveId" clId="{4C92AB81-0988-4F97-A769-F1F92F76B37B}" dt="2021-01-25T17:39:51.458" v="116" actId="1037"/>
          <ac:grpSpMkLst>
            <pc:docMk/>
            <pc:sldMk cId="0" sldId="262"/>
            <ac:grpSpMk id="21" creationId="{317132AA-601C-4344-BF40-CC4A27490AFF}"/>
          </ac:grpSpMkLst>
        </pc:grpChg>
        <pc:grpChg chg="add mod">
          <ac:chgData name="Ivan Oliveira" userId="840c4d1a8880ec7d" providerId="LiveId" clId="{4C92AB81-0988-4F97-A769-F1F92F76B37B}" dt="2021-01-25T17:39:51.458" v="116" actId="1037"/>
          <ac:grpSpMkLst>
            <pc:docMk/>
            <pc:sldMk cId="0" sldId="262"/>
            <ac:grpSpMk id="25" creationId="{186577D6-81E5-4D4A-990D-77B4DE102640}"/>
          </ac:grpSpMkLst>
        </pc:grpChg>
        <pc:grpChg chg="add mod">
          <ac:chgData name="Ivan Oliveira" userId="840c4d1a8880ec7d" providerId="LiveId" clId="{4C92AB81-0988-4F97-A769-F1F92F76B37B}" dt="2021-01-25T17:39:51.458" v="116" actId="1037"/>
          <ac:grpSpMkLst>
            <pc:docMk/>
            <pc:sldMk cId="0" sldId="262"/>
            <ac:grpSpMk id="29" creationId="{83133D37-6F5C-4F56-8B3B-89BAAD1FDEC7}"/>
          </ac:grpSpMkLst>
        </pc:grpChg>
        <pc:grpChg chg="add mod">
          <ac:chgData name="Ivan Oliveira" userId="840c4d1a8880ec7d" providerId="LiveId" clId="{4C92AB81-0988-4F97-A769-F1F92F76B37B}" dt="2021-01-25T17:39:58.860" v="117" actId="1076"/>
          <ac:grpSpMkLst>
            <pc:docMk/>
            <pc:sldMk cId="0" sldId="262"/>
            <ac:grpSpMk id="33" creationId="{E6D82C4B-7C37-44AE-94D0-A1A8218D712A}"/>
          </ac:grpSpMkLst>
        </pc:grpChg>
      </pc:sldChg>
      <pc:sldChg chg="modSp mod">
        <pc:chgData name="Ivan Oliveira" userId="840c4d1a8880ec7d" providerId="LiveId" clId="{4C92AB81-0988-4F97-A769-F1F92F76B37B}" dt="2021-01-25T17:35:21.934" v="26" actId="20577"/>
        <pc:sldMkLst>
          <pc:docMk/>
          <pc:sldMk cId="0" sldId="263"/>
        </pc:sldMkLst>
        <pc:spChg chg="mod">
          <ac:chgData name="Ivan Oliveira" userId="840c4d1a8880ec7d" providerId="LiveId" clId="{4C92AB81-0988-4F97-A769-F1F92F76B37B}" dt="2021-01-25T17:35:21.934" v="26" actId="20577"/>
          <ac:spMkLst>
            <pc:docMk/>
            <pc:sldMk cId="0" sldId="263"/>
            <ac:spMk id="185" creationId="{00000000-0000-0000-0000-000000000000}"/>
          </ac:spMkLst>
        </pc:spChg>
        <pc:spChg chg="mod">
          <ac:chgData name="Ivan Oliveira" userId="840c4d1a8880ec7d" providerId="LiveId" clId="{4C92AB81-0988-4F97-A769-F1F92F76B37B}" dt="2021-01-25T17:34:20.924" v="13" actId="20577"/>
          <ac:spMkLst>
            <pc:docMk/>
            <pc:sldMk cId="0" sldId="263"/>
            <ac:spMk id="19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96890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063263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0" name="Google Shape;20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57689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57226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b801bba7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6" name="Google Shape;126;g6b801bba7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94106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6" name="Google Shape;13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398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68195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6" name="Google Shape;15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6571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7" name="Google Shape;16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20592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7" name="Google Shape;16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7858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1" name="Google Shape;18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43615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com Background">
  <p:cSld name="Slide com Background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2"/>
          <p:cNvSpPr>
            <a:spLocks noGrp="1"/>
          </p:cNvSpPr>
          <p:nvPr>
            <p:ph type="pic" idx="2"/>
          </p:nvPr>
        </p:nvSpPr>
        <p:spPr>
          <a:xfrm>
            <a:off x="179294" y="170328"/>
            <a:ext cx="11833412" cy="65173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8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8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8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3"/>
          <p:cNvSpPr/>
          <p:nvPr/>
        </p:nvSpPr>
        <p:spPr>
          <a:xfrm>
            <a:off x="179294" y="170329"/>
            <a:ext cx="11833412" cy="65173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na esquerda">
  <p:cSld name="Foto na esquerda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4"/>
          <p:cNvSpPr/>
          <p:nvPr/>
        </p:nvSpPr>
        <p:spPr>
          <a:xfrm>
            <a:off x="179294" y="170329"/>
            <a:ext cx="11833412" cy="65173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54"/>
          <p:cNvSpPr>
            <a:spLocks noGrp="1"/>
          </p:cNvSpPr>
          <p:nvPr>
            <p:ph type="pic" idx="2"/>
          </p:nvPr>
        </p:nvSpPr>
        <p:spPr>
          <a:xfrm>
            <a:off x="179294" y="170328"/>
            <a:ext cx="5916706" cy="65173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sonalizado">
  <p:cSld name="Personalizado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5"/>
          <p:cNvSpPr/>
          <p:nvPr/>
        </p:nvSpPr>
        <p:spPr>
          <a:xfrm>
            <a:off x="179294" y="170329"/>
            <a:ext cx="11833412" cy="65173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55"/>
          <p:cNvSpPr>
            <a:spLocks noGrp="1"/>
          </p:cNvSpPr>
          <p:nvPr>
            <p:ph type="pic" idx="2"/>
          </p:nvPr>
        </p:nvSpPr>
        <p:spPr>
          <a:xfrm>
            <a:off x="6508886" y="573932"/>
            <a:ext cx="5075676" cy="571013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com Legenda">
  <p:cSld name="Foto com Legenda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6"/>
          <p:cNvSpPr/>
          <p:nvPr/>
        </p:nvSpPr>
        <p:spPr>
          <a:xfrm>
            <a:off x="179294" y="170329"/>
            <a:ext cx="11833412" cy="65173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56"/>
          <p:cNvSpPr>
            <a:spLocks noGrp="1"/>
          </p:cNvSpPr>
          <p:nvPr>
            <p:ph type="pic" idx="2"/>
          </p:nvPr>
        </p:nvSpPr>
        <p:spPr>
          <a:xfrm>
            <a:off x="1960096" y="170329"/>
            <a:ext cx="3773715" cy="651734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7"/>
          <p:cNvSpPr>
            <a:spLocks noGrp="1"/>
          </p:cNvSpPr>
          <p:nvPr>
            <p:ph type="pic" idx="2"/>
          </p:nvPr>
        </p:nvSpPr>
        <p:spPr>
          <a:xfrm>
            <a:off x="179294" y="170328"/>
            <a:ext cx="11833412" cy="65173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38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18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8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600"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600"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100" b="1"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600"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100" b="1"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600"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jpg"/><Relationship Id="rId3" Type="http://schemas.openxmlformats.org/officeDocument/2006/relationships/image" Target="../media/image7.png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jpeg"/><Relationship Id="rId19" Type="http://schemas.openxmlformats.org/officeDocument/2006/relationships/image" Target="../media/image22.png"/><Relationship Id="rId4" Type="http://schemas.openxmlformats.org/officeDocument/2006/relationships/image" Target="../media/image1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7803958-E5D3-4EBB-8155-0F5A63F94CE0}"/>
              </a:ext>
            </a:extLst>
          </p:cNvPr>
          <p:cNvGrpSpPr/>
          <p:nvPr/>
        </p:nvGrpSpPr>
        <p:grpSpPr>
          <a:xfrm>
            <a:off x="324059" y="0"/>
            <a:ext cx="11543882" cy="6625797"/>
            <a:chOff x="324059" y="0"/>
            <a:chExt cx="11543882" cy="6625797"/>
          </a:xfrm>
        </p:grpSpPr>
        <p:sp>
          <p:nvSpPr>
            <p:cNvPr id="19" name="Google Shape;139;p6">
              <a:extLst>
                <a:ext uri="{FF2B5EF4-FFF2-40B4-BE49-F238E27FC236}">
                  <a16:creationId xmlns:a16="http://schemas.microsoft.com/office/drawing/2014/main" id="{495A0BD5-9D3A-41E3-AA1B-6677BE714674}"/>
                </a:ext>
              </a:extLst>
            </p:cNvPr>
            <p:cNvSpPr/>
            <p:nvPr/>
          </p:nvSpPr>
          <p:spPr>
            <a:xfrm>
              <a:off x="324059" y="384023"/>
              <a:ext cx="11543882" cy="6241774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533400" y="0"/>
              <a:ext cx="8058150" cy="17032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931404" y="0"/>
              <a:ext cx="5526337" cy="4438649"/>
            </a:xfrm>
            <a:prstGeom prst="rect">
              <a:avLst/>
            </a:prstGeom>
            <a:noFill/>
            <a:ln w="38100" cap="flat" cmpd="sng">
              <a:solidFill>
                <a:srgbClr val="92D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4"/>
            <p:cNvSpPr txBox="1"/>
            <p:nvPr/>
          </p:nvSpPr>
          <p:spPr>
            <a:xfrm>
              <a:off x="1582009" y="2421793"/>
              <a:ext cx="3116959" cy="15696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600"/>
                <a:buFont typeface="Arial"/>
                <a:buNone/>
              </a:pPr>
              <a:r>
                <a:rPr lang="pt-BR" sz="9600" b="1" i="0" u="none" strike="noStrike" cap="none" dirty="0" err="1">
                  <a:solidFill>
                    <a:schemeClr val="lt1"/>
                  </a:solidFill>
                  <a:latin typeface="Palatino Linotype" panose="02040502050505030304" pitchFamily="18" charset="0"/>
                  <a:ea typeface="Libre Franklin"/>
                  <a:cs typeface="Libre Franklin"/>
                  <a:sym typeface="Libre Franklin"/>
                </a:rPr>
                <a:t>Pitch</a:t>
              </a:r>
              <a:endParaRPr sz="1400" b="0" i="0" u="none" strike="noStrike" cap="none" dirty="0">
                <a:solidFill>
                  <a:srgbClr val="000000"/>
                </a:solidFill>
                <a:latin typeface="Palatino Linotype" panose="02040502050505030304" pitchFamily="18" charset="0"/>
                <a:sym typeface="Arial"/>
              </a:endParaRPr>
            </a:p>
          </p:txBody>
        </p:sp>
        <p:pic>
          <p:nvPicPr>
            <p:cNvPr id="95" name="Google Shape;95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25771" y="696692"/>
              <a:ext cx="1495280" cy="4668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" name="Google Shape;96;p4"/>
            <p:cNvSpPr txBox="1"/>
            <p:nvPr/>
          </p:nvSpPr>
          <p:spPr>
            <a:xfrm>
              <a:off x="1632565" y="4625927"/>
              <a:ext cx="4546561" cy="8309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>
                <a:buSzPts val="2000"/>
              </a:pPr>
              <a:r>
                <a:rPr lang="pt-BR" sz="2400" b="1" dirty="0">
                  <a:solidFill>
                    <a:srgbClr val="92D050"/>
                  </a:solidFill>
                  <a:latin typeface="Palatino Linotype" panose="02040502050505030304" pitchFamily="18" charset="0"/>
                  <a:ea typeface="Libre Franklin Medium"/>
                  <a:cs typeface="Libre Franklin Medium"/>
                  <a:sym typeface="Libre Franklin Medium"/>
                </a:rPr>
                <a:t>DATA LAKE UTILIZANDO O ECOSSISTEMA HADOOP</a:t>
              </a:r>
              <a:endParaRPr sz="2400" b="1" i="0" u="none" strike="noStrike" cap="none" dirty="0">
                <a:solidFill>
                  <a:srgbClr val="92D050"/>
                </a:solidFill>
                <a:latin typeface="Palatino Linotype" panose="02040502050505030304" pitchFamily="18" charset="0"/>
                <a:sym typeface="Arial"/>
              </a:endParaRPr>
            </a:p>
          </p:txBody>
        </p:sp>
        <p:grpSp>
          <p:nvGrpSpPr>
            <p:cNvPr id="14" name="Google Shape;602;p37">
              <a:extLst>
                <a:ext uri="{FF2B5EF4-FFF2-40B4-BE49-F238E27FC236}">
                  <a16:creationId xmlns:a16="http://schemas.microsoft.com/office/drawing/2014/main" id="{3EB9F3EC-5D64-41B0-8772-8EBAB4E5DBEA}"/>
                </a:ext>
              </a:extLst>
            </p:cNvPr>
            <p:cNvGrpSpPr/>
            <p:nvPr/>
          </p:nvGrpSpPr>
          <p:grpSpPr>
            <a:xfrm>
              <a:off x="1194868" y="4742559"/>
              <a:ext cx="406400" cy="464344"/>
              <a:chOff x="9162373" y="3045147"/>
              <a:chExt cx="406400" cy="464344"/>
            </a:xfrm>
            <a:solidFill>
              <a:srgbClr val="92D050"/>
            </a:solidFill>
          </p:grpSpPr>
          <p:sp>
            <p:nvSpPr>
              <p:cNvPr id="15" name="Google Shape;603;p37">
                <a:extLst>
                  <a:ext uri="{FF2B5EF4-FFF2-40B4-BE49-F238E27FC236}">
                    <a16:creationId xmlns:a16="http://schemas.microsoft.com/office/drawing/2014/main" id="{EAF958FF-F51F-433D-8EB1-1C66E50B1FE8}"/>
                  </a:ext>
                </a:extLst>
              </p:cNvPr>
              <p:cNvSpPr/>
              <p:nvPr/>
            </p:nvSpPr>
            <p:spPr>
              <a:xfrm>
                <a:off x="9162373" y="3045147"/>
                <a:ext cx="406400" cy="464344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800" y="7425"/>
                    </a:moveTo>
                    <a:cubicBezTo>
                      <a:pt x="5687" y="7425"/>
                      <a:pt x="1542" y="6064"/>
                      <a:pt x="1542" y="4387"/>
                    </a:cubicBezTo>
                    <a:cubicBezTo>
                      <a:pt x="1542" y="2709"/>
                      <a:pt x="5687" y="1350"/>
                      <a:pt x="10800" y="1350"/>
                    </a:cubicBezTo>
                    <a:cubicBezTo>
                      <a:pt x="15912" y="1350"/>
                      <a:pt x="20057" y="2709"/>
                      <a:pt x="20057" y="4387"/>
                    </a:cubicBezTo>
                    <a:cubicBezTo>
                      <a:pt x="20057" y="6064"/>
                      <a:pt x="15912" y="7425"/>
                      <a:pt x="10800" y="7425"/>
                    </a:cubicBezTo>
                    <a:moveTo>
                      <a:pt x="20057" y="9112"/>
                    </a:moveTo>
                    <a:lnTo>
                      <a:pt x="20054" y="9112"/>
                    </a:lnTo>
                    <a:cubicBezTo>
                      <a:pt x="20054" y="9119"/>
                      <a:pt x="20057" y="9127"/>
                      <a:pt x="20057" y="9133"/>
                    </a:cubicBezTo>
                    <a:cubicBezTo>
                      <a:pt x="20057" y="10800"/>
                      <a:pt x="15912" y="12150"/>
                      <a:pt x="10800" y="12150"/>
                    </a:cubicBezTo>
                    <a:cubicBezTo>
                      <a:pt x="5687" y="12150"/>
                      <a:pt x="1542" y="10800"/>
                      <a:pt x="1542" y="9133"/>
                    </a:cubicBezTo>
                    <a:cubicBezTo>
                      <a:pt x="1542" y="9127"/>
                      <a:pt x="1545" y="9119"/>
                      <a:pt x="1545" y="9112"/>
                    </a:cubicBezTo>
                    <a:lnTo>
                      <a:pt x="1542" y="9112"/>
                    </a:lnTo>
                    <a:lnTo>
                      <a:pt x="1542" y="6793"/>
                    </a:lnTo>
                    <a:cubicBezTo>
                      <a:pt x="3564" y="8140"/>
                      <a:pt x="7271" y="8774"/>
                      <a:pt x="10800" y="8774"/>
                    </a:cubicBezTo>
                    <a:cubicBezTo>
                      <a:pt x="14328" y="8774"/>
                      <a:pt x="18035" y="8140"/>
                      <a:pt x="20057" y="6793"/>
                    </a:cubicBezTo>
                    <a:cubicBezTo>
                      <a:pt x="20057" y="6793"/>
                      <a:pt x="20057" y="9112"/>
                      <a:pt x="20057" y="9112"/>
                    </a:cubicBezTo>
                    <a:close/>
                    <a:moveTo>
                      <a:pt x="20057" y="13162"/>
                    </a:moveTo>
                    <a:lnTo>
                      <a:pt x="20054" y="13162"/>
                    </a:lnTo>
                    <a:cubicBezTo>
                      <a:pt x="20054" y="13169"/>
                      <a:pt x="20057" y="13177"/>
                      <a:pt x="20057" y="13183"/>
                    </a:cubicBezTo>
                    <a:cubicBezTo>
                      <a:pt x="20057" y="14850"/>
                      <a:pt x="15912" y="16200"/>
                      <a:pt x="10800" y="16200"/>
                    </a:cubicBezTo>
                    <a:cubicBezTo>
                      <a:pt x="5687" y="16200"/>
                      <a:pt x="1542" y="14850"/>
                      <a:pt x="1542" y="13183"/>
                    </a:cubicBezTo>
                    <a:cubicBezTo>
                      <a:pt x="1542" y="13177"/>
                      <a:pt x="1545" y="13169"/>
                      <a:pt x="1545" y="13162"/>
                    </a:cubicBezTo>
                    <a:lnTo>
                      <a:pt x="1542" y="13162"/>
                    </a:lnTo>
                    <a:lnTo>
                      <a:pt x="1542" y="10640"/>
                    </a:lnTo>
                    <a:cubicBezTo>
                      <a:pt x="3136" y="12077"/>
                      <a:pt x="6982" y="12825"/>
                      <a:pt x="10800" y="12825"/>
                    </a:cubicBezTo>
                    <a:cubicBezTo>
                      <a:pt x="14617" y="12825"/>
                      <a:pt x="18463" y="12077"/>
                      <a:pt x="20057" y="10640"/>
                    </a:cubicBezTo>
                    <a:cubicBezTo>
                      <a:pt x="20057" y="10640"/>
                      <a:pt x="20057" y="13162"/>
                      <a:pt x="20057" y="13162"/>
                    </a:cubicBezTo>
                    <a:close/>
                    <a:moveTo>
                      <a:pt x="20057" y="17212"/>
                    </a:moveTo>
                    <a:cubicBezTo>
                      <a:pt x="20057" y="18889"/>
                      <a:pt x="15912" y="20249"/>
                      <a:pt x="10800" y="20249"/>
                    </a:cubicBezTo>
                    <a:cubicBezTo>
                      <a:pt x="5687" y="20249"/>
                      <a:pt x="1542" y="18889"/>
                      <a:pt x="1542" y="17212"/>
                    </a:cubicBezTo>
                    <a:lnTo>
                      <a:pt x="1542" y="14690"/>
                    </a:lnTo>
                    <a:cubicBezTo>
                      <a:pt x="3136" y="16127"/>
                      <a:pt x="6982" y="16875"/>
                      <a:pt x="10800" y="16875"/>
                    </a:cubicBezTo>
                    <a:cubicBezTo>
                      <a:pt x="14617" y="16875"/>
                      <a:pt x="18463" y="16127"/>
                      <a:pt x="20057" y="14690"/>
                    </a:cubicBezTo>
                    <a:cubicBezTo>
                      <a:pt x="20057" y="14690"/>
                      <a:pt x="20057" y="17212"/>
                      <a:pt x="20057" y="17212"/>
                    </a:cubicBezTo>
                    <a:close/>
                    <a:moveTo>
                      <a:pt x="10800" y="0"/>
                    </a:moveTo>
                    <a:cubicBezTo>
                      <a:pt x="5598" y="0"/>
                      <a:pt x="0" y="1372"/>
                      <a:pt x="0" y="4387"/>
                    </a:cubicBezTo>
                    <a:lnTo>
                      <a:pt x="0" y="17212"/>
                    </a:lnTo>
                    <a:cubicBezTo>
                      <a:pt x="0" y="20226"/>
                      <a:pt x="5598" y="21599"/>
                      <a:pt x="10800" y="21599"/>
                    </a:cubicBezTo>
                    <a:cubicBezTo>
                      <a:pt x="16001" y="21599"/>
                      <a:pt x="21599" y="20226"/>
                      <a:pt x="21599" y="17212"/>
                    </a:cubicBezTo>
                    <a:lnTo>
                      <a:pt x="21599" y="4387"/>
                    </a:lnTo>
                    <a:cubicBezTo>
                      <a:pt x="21599" y="1372"/>
                      <a:pt x="1600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9050" tIns="19050" rIns="19050" bIns="190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6" name="Google Shape;604;p37">
                <a:extLst>
                  <a:ext uri="{FF2B5EF4-FFF2-40B4-BE49-F238E27FC236}">
                    <a16:creationId xmlns:a16="http://schemas.microsoft.com/office/drawing/2014/main" id="{E61BB58B-3663-451A-80A9-938422F10116}"/>
                  </a:ext>
                </a:extLst>
              </p:cNvPr>
              <p:cNvSpPr/>
              <p:nvPr/>
            </p:nvSpPr>
            <p:spPr>
              <a:xfrm>
                <a:off x="9481460" y="3407890"/>
                <a:ext cx="29369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800" y="21599"/>
                    </a:move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30"/>
                      <a:pt x="16769" y="0"/>
                      <a:pt x="10800" y="0"/>
                    </a:cubicBezTo>
                    <a:cubicBezTo>
                      <a:pt x="4830" y="0"/>
                      <a:pt x="0" y="4830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9050" tIns="19050" rIns="19050" bIns="190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7" name="Google Shape;605;p37">
                <a:extLst>
                  <a:ext uri="{FF2B5EF4-FFF2-40B4-BE49-F238E27FC236}">
                    <a16:creationId xmlns:a16="http://schemas.microsoft.com/office/drawing/2014/main" id="{8EAE40A2-D809-4479-A871-014989BCFC09}"/>
                  </a:ext>
                </a:extLst>
              </p:cNvPr>
              <p:cNvSpPr/>
              <p:nvPr/>
            </p:nvSpPr>
            <p:spPr>
              <a:xfrm>
                <a:off x="9481460" y="3320578"/>
                <a:ext cx="29369" cy="29369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800" y="21599"/>
                    </a:move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30"/>
                      <a:pt x="16769" y="0"/>
                      <a:pt x="10800" y="0"/>
                    </a:cubicBezTo>
                    <a:cubicBezTo>
                      <a:pt x="4830" y="0"/>
                      <a:pt x="0" y="4830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9050" tIns="19050" rIns="19050" bIns="190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8" name="Google Shape;606;p37">
                <a:extLst>
                  <a:ext uri="{FF2B5EF4-FFF2-40B4-BE49-F238E27FC236}">
                    <a16:creationId xmlns:a16="http://schemas.microsoft.com/office/drawing/2014/main" id="{0D249ECF-F0CD-40CB-A582-078571729674}"/>
                  </a:ext>
                </a:extLst>
              </p:cNvPr>
              <p:cNvSpPr/>
              <p:nvPr/>
            </p:nvSpPr>
            <p:spPr>
              <a:xfrm>
                <a:off x="9481460" y="3233265"/>
                <a:ext cx="29369" cy="29369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800" y="21599"/>
                    </a:move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30"/>
                      <a:pt x="16769" y="0"/>
                      <a:pt x="10800" y="0"/>
                    </a:cubicBezTo>
                    <a:cubicBezTo>
                      <a:pt x="4830" y="0"/>
                      <a:pt x="0" y="4830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9050" tIns="19050" rIns="19050" bIns="190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/>
          <p:nvPr/>
        </p:nvSpPr>
        <p:spPr>
          <a:xfrm>
            <a:off x="179294" y="170328"/>
            <a:ext cx="11833412" cy="651734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3"/>
          <p:cNvSpPr/>
          <p:nvPr/>
        </p:nvSpPr>
        <p:spPr>
          <a:xfrm>
            <a:off x="6593278" y="1271237"/>
            <a:ext cx="4587515" cy="4287543"/>
          </a:xfrm>
          <a:prstGeom prst="rect">
            <a:avLst/>
          </a:prstGeom>
          <a:noFill/>
          <a:ln w="381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3"/>
          <p:cNvSpPr txBox="1"/>
          <p:nvPr/>
        </p:nvSpPr>
        <p:spPr>
          <a:xfrm>
            <a:off x="6593278" y="4438881"/>
            <a:ext cx="4297711" cy="972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i="0" u="none" strike="noStrike" cap="none" dirty="0">
                <a:solidFill>
                  <a:schemeClr val="lt1"/>
                </a:solidFill>
                <a:latin typeface="Palatino Linotype" panose="02040502050505030304" pitchFamily="18" charset="0"/>
                <a:ea typeface="Libre Franklin Medium"/>
                <a:cs typeface="Libre Franklin Medium"/>
                <a:sym typeface="Libre Franklin Medium"/>
              </a:rPr>
              <a:t>Obrigado!</a:t>
            </a:r>
            <a:endParaRPr sz="4400" b="1" i="0" u="none" strike="noStrike" cap="none" dirty="0">
              <a:solidFill>
                <a:schemeClr val="accent1"/>
              </a:solidFill>
              <a:latin typeface="Palatino Linotype" panose="02040502050505030304" pitchFamily="18" charset="0"/>
              <a:ea typeface="Libre Franklin Medium"/>
              <a:cs typeface="Libre Franklin Medium"/>
              <a:sym typeface="Libre Franklin Medium"/>
            </a:endParaRPr>
          </a:p>
        </p:txBody>
      </p:sp>
      <p:pic>
        <p:nvPicPr>
          <p:cNvPr id="205" name="Google Shape;20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7564" y="556227"/>
            <a:ext cx="1495280" cy="466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434A74-2905-48E1-8AA1-5BFFAA90E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923" y="1271237"/>
            <a:ext cx="4876800" cy="487680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/>
          <p:nvPr/>
        </p:nvSpPr>
        <p:spPr>
          <a:xfrm>
            <a:off x="8309234" y="4431790"/>
            <a:ext cx="3156216" cy="19104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"/>
          <p:cNvSpPr/>
          <p:nvPr/>
        </p:nvSpPr>
        <p:spPr>
          <a:xfrm>
            <a:off x="8309234" y="515767"/>
            <a:ext cx="3156216" cy="19104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5"/>
          <p:cNvSpPr txBox="1"/>
          <p:nvPr/>
        </p:nvSpPr>
        <p:spPr>
          <a:xfrm>
            <a:off x="837792" y="1534664"/>
            <a:ext cx="3473727" cy="812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0" i="0" u="none" strike="noStrike" cap="none" dirty="0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</a:t>
            </a:r>
            <a:r>
              <a:rPr lang="pt-BR" sz="3600" b="1" i="0" u="sng" strike="noStrike" cap="none" dirty="0">
                <a:solidFill>
                  <a:srgbClr val="92D05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Sumário</a:t>
            </a:r>
            <a:endParaRPr sz="3600" b="1" i="0" u="sng" strike="noStrike" cap="none" dirty="0">
              <a:solidFill>
                <a:srgbClr val="92D050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04" name="Google Shape;104;p5"/>
          <p:cNvSpPr txBox="1"/>
          <p:nvPr/>
        </p:nvSpPr>
        <p:spPr>
          <a:xfrm>
            <a:off x="4976325" y="1228400"/>
            <a:ext cx="2236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 dirty="0">
                <a:solidFill>
                  <a:srgbClr val="00206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APRESENTAÇÃO</a:t>
            </a:r>
            <a:endParaRPr sz="1400" b="0" i="0" u="none" strike="noStrike" cap="none" dirty="0">
              <a:solidFill>
                <a:srgbClr val="002060"/>
              </a:solidFill>
              <a:sym typeface="Arial"/>
            </a:endParaRPr>
          </a:p>
        </p:txBody>
      </p:sp>
      <p:sp>
        <p:nvSpPr>
          <p:cNvPr id="105" name="Google Shape;105;p5"/>
          <p:cNvSpPr txBox="1"/>
          <p:nvPr/>
        </p:nvSpPr>
        <p:spPr>
          <a:xfrm>
            <a:off x="4976325" y="1534664"/>
            <a:ext cx="2434321" cy="35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Quem sou eu?</a:t>
            </a:r>
            <a:endParaRPr sz="14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5"/>
          <p:cNvSpPr/>
          <p:nvPr/>
        </p:nvSpPr>
        <p:spPr>
          <a:xfrm>
            <a:off x="4976325" y="638472"/>
            <a:ext cx="99422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200" b="0" i="0" u="none" strike="noStrike" cap="none" dirty="0">
                <a:solidFill>
                  <a:srgbClr val="00206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01.</a:t>
            </a:r>
            <a:endParaRPr sz="1400" b="0" i="0" u="none" strike="noStrike" cap="none" dirty="0">
              <a:solidFill>
                <a:srgbClr val="002060"/>
              </a:solidFill>
              <a:sym typeface="Arial"/>
            </a:endParaRPr>
          </a:p>
        </p:txBody>
      </p:sp>
      <p:sp>
        <p:nvSpPr>
          <p:cNvPr id="107" name="Google Shape;107;p5"/>
          <p:cNvSpPr/>
          <p:nvPr/>
        </p:nvSpPr>
        <p:spPr>
          <a:xfrm>
            <a:off x="4599855" y="2473457"/>
            <a:ext cx="3156216" cy="19104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5"/>
          <p:cNvSpPr txBox="1"/>
          <p:nvPr/>
        </p:nvSpPr>
        <p:spPr>
          <a:xfrm>
            <a:off x="4976325" y="3225650"/>
            <a:ext cx="2337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 dirty="0">
                <a:solidFill>
                  <a:srgbClr val="00206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PROBLEMA</a:t>
            </a:r>
            <a:endParaRPr sz="1400" b="0" i="0" u="none" strike="noStrike" cap="none" dirty="0">
              <a:solidFill>
                <a:srgbClr val="002060"/>
              </a:solidFill>
              <a:sym typeface="Arial"/>
            </a:endParaRPr>
          </a:p>
        </p:txBody>
      </p:sp>
      <p:sp>
        <p:nvSpPr>
          <p:cNvPr id="109" name="Google Shape;109;p5"/>
          <p:cNvSpPr txBox="1"/>
          <p:nvPr/>
        </p:nvSpPr>
        <p:spPr>
          <a:xfrm>
            <a:off x="4976325" y="3531906"/>
            <a:ext cx="2434321" cy="35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Qual é a dor?</a:t>
            </a:r>
            <a:endParaRPr sz="14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5"/>
          <p:cNvSpPr/>
          <p:nvPr/>
        </p:nvSpPr>
        <p:spPr>
          <a:xfrm>
            <a:off x="4976325" y="2635714"/>
            <a:ext cx="99422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pt-BR" sz="3200" b="0" i="0" u="none" strike="noStrike" cap="none" dirty="0">
                <a:solidFill>
                  <a:srgbClr val="92D05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02.</a:t>
            </a:r>
            <a:endParaRPr sz="1400" b="0" i="0" u="none" strike="noStrike" cap="none" dirty="0">
              <a:solidFill>
                <a:srgbClr val="92D050"/>
              </a:solidFill>
              <a:sym typeface="Arial"/>
            </a:endParaRPr>
          </a:p>
        </p:txBody>
      </p:sp>
      <p:sp>
        <p:nvSpPr>
          <p:cNvPr id="111" name="Google Shape;111;p5"/>
          <p:cNvSpPr txBox="1"/>
          <p:nvPr/>
        </p:nvSpPr>
        <p:spPr>
          <a:xfrm>
            <a:off x="4976325" y="5156200"/>
            <a:ext cx="2337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 dirty="0">
                <a:solidFill>
                  <a:srgbClr val="00206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SOLUÇÃO</a:t>
            </a:r>
            <a:endParaRPr sz="1400" b="0" i="0" u="none" strike="noStrike" cap="none" dirty="0">
              <a:solidFill>
                <a:srgbClr val="002060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12" name="Google Shape;112;p5"/>
          <p:cNvSpPr txBox="1"/>
          <p:nvPr/>
        </p:nvSpPr>
        <p:spPr>
          <a:xfrm>
            <a:off x="4976325" y="5462468"/>
            <a:ext cx="2434321" cy="35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 que eu proponho?</a:t>
            </a:r>
            <a:endParaRPr sz="14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"/>
          <p:cNvSpPr/>
          <p:nvPr/>
        </p:nvSpPr>
        <p:spPr>
          <a:xfrm>
            <a:off x="4976325" y="4566276"/>
            <a:ext cx="99422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200" b="0" i="0" u="none" strike="noStrike" cap="none" dirty="0">
                <a:solidFill>
                  <a:srgbClr val="00206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03.</a:t>
            </a:r>
            <a:endParaRPr sz="1400" b="0" i="0" u="none" strike="noStrike" cap="none" dirty="0">
              <a:solidFill>
                <a:srgbClr val="002060"/>
              </a:solidFill>
              <a:sym typeface="Arial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8685698" y="1228400"/>
            <a:ext cx="1939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 dirty="0">
                <a:solidFill>
                  <a:srgbClr val="00206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DIFERENCIAL</a:t>
            </a:r>
            <a:endParaRPr sz="1400" b="0" i="0" u="none" strike="noStrike" cap="none" dirty="0">
              <a:solidFill>
                <a:srgbClr val="002060"/>
              </a:solidFill>
              <a:sym typeface="Arial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8685703" y="1534664"/>
            <a:ext cx="2434321" cy="609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 que a sua solução tem de especial?</a:t>
            </a:r>
            <a:endParaRPr sz="14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"/>
          <p:cNvSpPr/>
          <p:nvPr/>
        </p:nvSpPr>
        <p:spPr>
          <a:xfrm>
            <a:off x="8685703" y="638472"/>
            <a:ext cx="99422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pt-BR" sz="3200" b="0" i="0" u="none" strike="noStrike" cap="none" dirty="0">
                <a:solidFill>
                  <a:srgbClr val="92D05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04.</a:t>
            </a:r>
            <a:endParaRPr sz="1400" b="0" i="0" u="none" strike="noStrike" cap="none" dirty="0">
              <a:solidFill>
                <a:srgbClr val="92D050"/>
              </a:solidFill>
              <a:sym typeface="Arial"/>
            </a:endParaRPr>
          </a:p>
        </p:txBody>
      </p:sp>
      <p:sp>
        <p:nvSpPr>
          <p:cNvPr id="117" name="Google Shape;117;p5"/>
          <p:cNvSpPr txBox="1"/>
          <p:nvPr/>
        </p:nvSpPr>
        <p:spPr>
          <a:xfrm>
            <a:off x="8685696" y="3225650"/>
            <a:ext cx="2141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 dirty="0">
                <a:solidFill>
                  <a:srgbClr val="00206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IMPACTO</a:t>
            </a:r>
            <a:endParaRPr sz="1400" b="0" i="0" u="none" strike="noStrike" cap="none" dirty="0">
              <a:solidFill>
                <a:srgbClr val="002060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18" name="Google Shape;118;p5"/>
          <p:cNvSpPr txBox="1"/>
          <p:nvPr/>
        </p:nvSpPr>
        <p:spPr>
          <a:xfrm>
            <a:off x="8685703" y="3531906"/>
            <a:ext cx="2434321" cy="60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Quais são os impactos da minha solução?</a:t>
            </a:r>
            <a:endParaRPr sz="12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5"/>
          <p:cNvSpPr/>
          <p:nvPr/>
        </p:nvSpPr>
        <p:spPr>
          <a:xfrm>
            <a:off x="8685703" y="2635714"/>
            <a:ext cx="99422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200" b="0" i="0" u="none" strike="noStrike" cap="none" dirty="0">
                <a:solidFill>
                  <a:srgbClr val="00206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05.</a:t>
            </a:r>
            <a:endParaRPr sz="1400" b="0" i="0" u="none" strike="noStrike" cap="none" dirty="0">
              <a:solidFill>
                <a:srgbClr val="002060"/>
              </a:solidFill>
              <a:sym typeface="Arial"/>
            </a:endParaRPr>
          </a:p>
        </p:txBody>
      </p:sp>
      <p:sp>
        <p:nvSpPr>
          <p:cNvPr id="120" name="Google Shape;120;p5"/>
          <p:cNvSpPr txBox="1"/>
          <p:nvPr/>
        </p:nvSpPr>
        <p:spPr>
          <a:xfrm>
            <a:off x="8685698" y="5156200"/>
            <a:ext cx="2935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 dirty="0">
                <a:solidFill>
                  <a:srgbClr val="00206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PRÓXIMOS PASSOS</a:t>
            </a:r>
            <a:endParaRPr sz="1400" b="0" i="0" u="none" strike="noStrike" cap="none" dirty="0">
              <a:solidFill>
                <a:srgbClr val="002060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21" name="Google Shape;121;p5"/>
          <p:cNvSpPr txBox="1"/>
          <p:nvPr/>
        </p:nvSpPr>
        <p:spPr>
          <a:xfrm>
            <a:off x="8685703" y="5462468"/>
            <a:ext cx="2434321" cy="60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Qual a sua visão para o futuro da solução?</a:t>
            </a:r>
            <a:endParaRPr sz="12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8685703" y="4566276"/>
            <a:ext cx="99422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pt-BR" sz="3200" b="0" i="0" u="none" strike="noStrike" cap="none" dirty="0">
                <a:solidFill>
                  <a:srgbClr val="92D05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06.</a:t>
            </a:r>
            <a:endParaRPr sz="1400" b="0" i="0" u="none" strike="noStrike" cap="none" dirty="0">
              <a:solidFill>
                <a:srgbClr val="92D050"/>
              </a:solidFill>
              <a:sym typeface="Arial"/>
            </a:endParaRPr>
          </a:p>
        </p:txBody>
      </p:sp>
      <p:pic>
        <p:nvPicPr>
          <p:cNvPr id="123" name="Google Shape;12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7540" y="436192"/>
            <a:ext cx="1295911" cy="40456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755;p45">
            <a:extLst>
              <a:ext uri="{FF2B5EF4-FFF2-40B4-BE49-F238E27FC236}">
                <a16:creationId xmlns:a16="http://schemas.microsoft.com/office/drawing/2014/main" id="{7162AA3A-F226-402C-9630-6354155017D6}"/>
              </a:ext>
            </a:extLst>
          </p:cNvPr>
          <p:cNvSpPr/>
          <p:nvPr/>
        </p:nvSpPr>
        <p:spPr>
          <a:xfrm>
            <a:off x="3030407" y="1819922"/>
            <a:ext cx="280964" cy="289457"/>
          </a:xfrm>
          <a:custGeom>
            <a:avLst/>
            <a:gdLst/>
            <a:ahLst/>
            <a:cxnLst/>
            <a:rect l="l" t="t" r="r" b="b"/>
            <a:pathLst>
              <a:path w="116" h="115" extrusionOk="0">
                <a:moveTo>
                  <a:pt x="54" y="52"/>
                </a:moveTo>
                <a:lnTo>
                  <a:pt x="0" y="52"/>
                </a:lnTo>
                <a:lnTo>
                  <a:pt x="0" y="0"/>
                </a:lnTo>
                <a:lnTo>
                  <a:pt x="54" y="0"/>
                </a:lnTo>
                <a:lnTo>
                  <a:pt x="54" y="52"/>
                </a:lnTo>
                <a:close/>
                <a:moveTo>
                  <a:pt x="54" y="115"/>
                </a:moveTo>
                <a:lnTo>
                  <a:pt x="0" y="115"/>
                </a:lnTo>
                <a:lnTo>
                  <a:pt x="0" y="63"/>
                </a:lnTo>
                <a:lnTo>
                  <a:pt x="54" y="63"/>
                </a:lnTo>
                <a:lnTo>
                  <a:pt x="54" y="115"/>
                </a:lnTo>
                <a:close/>
                <a:moveTo>
                  <a:pt x="43" y="42"/>
                </a:moveTo>
                <a:lnTo>
                  <a:pt x="43" y="9"/>
                </a:lnTo>
                <a:lnTo>
                  <a:pt x="10" y="9"/>
                </a:lnTo>
                <a:lnTo>
                  <a:pt x="10" y="42"/>
                </a:lnTo>
                <a:lnTo>
                  <a:pt x="43" y="42"/>
                </a:lnTo>
                <a:close/>
                <a:moveTo>
                  <a:pt x="43" y="104"/>
                </a:moveTo>
                <a:lnTo>
                  <a:pt x="43" y="74"/>
                </a:lnTo>
                <a:lnTo>
                  <a:pt x="10" y="74"/>
                </a:lnTo>
                <a:lnTo>
                  <a:pt x="10" y="104"/>
                </a:lnTo>
                <a:lnTo>
                  <a:pt x="43" y="104"/>
                </a:lnTo>
                <a:close/>
                <a:moveTo>
                  <a:pt x="32" y="31"/>
                </a:moveTo>
                <a:lnTo>
                  <a:pt x="21" y="31"/>
                </a:lnTo>
                <a:lnTo>
                  <a:pt x="21" y="20"/>
                </a:lnTo>
                <a:lnTo>
                  <a:pt x="32" y="20"/>
                </a:lnTo>
                <a:lnTo>
                  <a:pt x="32" y="31"/>
                </a:lnTo>
                <a:close/>
                <a:moveTo>
                  <a:pt x="32" y="94"/>
                </a:moveTo>
                <a:lnTo>
                  <a:pt x="21" y="94"/>
                </a:lnTo>
                <a:lnTo>
                  <a:pt x="21" y="83"/>
                </a:lnTo>
                <a:lnTo>
                  <a:pt x="32" y="83"/>
                </a:lnTo>
                <a:lnTo>
                  <a:pt x="32" y="94"/>
                </a:lnTo>
                <a:close/>
                <a:moveTo>
                  <a:pt x="116" y="52"/>
                </a:moveTo>
                <a:lnTo>
                  <a:pt x="65" y="52"/>
                </a:lnTo>
                <a:lnTo>
                  <a:pt x="65" y="0"/>
                </a:lnTo>
                <a:lnTo>
                  <a:pt x="116" y="0"/>
                </a:lnTo>
                <a:lnTo>
                  <a:pt x="116" y="52"/>
                </a:lnTo>
                <a:close/>
                <a:moveTo>
                  <a:pt x="116" y="94"/>
                </a:moveTo>
                <a:lnTo>
                  <a:pt x="84" y="94"/>
                </a:lnTo>
                <a:lnTo>
                  <a:pt x="84" y="83"/>
                </a:lnTo>
                <a:lnTo>
                  <a:pt x="73" y="83"/>
                </a:lnTo>
                <a:lnTo>
                  <a:pt x="73" y="115"/>
                </a:lnTo>
                <a:lnTo>
                  <a:pt x="65" y="115"/>
                </a:lnTo>
                <a:lnTo>
                  <a:pt x="65" y="63"/>
                </a:lnTo>
                <a:lnTo>
                  <a:pt x="95" y="63"/>
                </a:lnTo>
                <a:lnTo>
                  <a:pt x="95" y="74"/>
                </a:lnTo>
                <a:lnTo>
                  <a:pt x="106" y="74"/>
                </a:lnTo>
                <a:lnTo>
                  <a:pt x="106" y="63"/>
                </a:lnTo>
                <a:lnTo>
                  <a:pt x="116" y="63"/>
                </a:lnTo>
                <a:lnTo>
                  <a:pt x="116" y="94"/>
                </a:lnTo>
                <a:close/>
                <a:moveTo>
                  <a:pt x="106" y="42"/>
                </a:moveTo>
                <a:lnTo>
                  <a:pt x="106" y="9"/>
                </a:lnTo>
                <a:lnTo>
                  <a:pt x="73" y="9"/>
                </a:lnTo>
                <a:lnTo>
                  <a:pt x="73" y="42"/>
                </a:lnTo>
                <a:lnTo>
                  <a:pt x="106" y="42"/>
                </a:lnTo>
                <a:close/>
                <a:moveTo>
                  <a:pt x="95" y="31"/>
                </a:moveTo>
                <a:lnTo>
                  <a:pt x="84" y="31"/>
                </a:lnTo>
                <a:lnTo>
                  <a:pt x="84" y="20"/>
                </a:lnTo>
                <a:lnTo>
                  <a:pt x="95" y="20"/>
                </a:lnTo>
                <a:lnTo>
                  <a:pt x="95" y="31"/>
                </a:lnTo>
                <a:close/>
                <a:moveTo>
                  <a:pt x="95" y="115"/>
                </a:moveTo>
                <a:lnTo>
                  <a:pt x="84" y="115"/>
                </a:lnTo>
                <a:lnTo>
                  <a:pt x="84" y="104"/>
                </a:lnTo>
                <a:lnTo>
                  <a:pt x="95" y="104"/>
                </a:lnTo>
                <a:lnTo>
                  <a:pt x="95" y="115"/>
                </a:lnTo>
                <a:close/>
                <a:moveTo>
                  <a:pt x="116" y="115"/>
                </a:moveTo>
                <a:lnTo>
                  <a:pt x="106" y="115"/>
                </a:lnTo>
                <a:lnTo>
                  <a:pt x="106" y="104"/>
                </a:lnTo>
                <a:lnTo>
                  <a:pt x="116" y="104"/>
                </a:lnTo>
                <a:lnTo>
                  <a:pt x="116" y="115"/>
                </a:lnTo>
                <a:close/>
              </a:path>
            </a:pathLst>
          </a:cu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b801bba70_0_92"/>
          <p:cNvSpPr/>
          <p:nvPr/>
        </p:nvSpPr>
        <p:spPr>
          <a:xfrm flipH="1">
            <a:off x="5538280" y="661482"/>
            <a:ext cx="1115440" cy="13618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F4CC9E-E0A8-463E-AE95-0564B9508817}"/>
              </a:ext>
            </a:extLst>
          </p:cNvPr>
          <p:cNvGrpSpPr/>
          <p:nvPr/>
        </p:nvGrpSpPr>
        <p:grpSpPr>
          <a:xfrm>
            <a:off x="904787" y="1473440"/>
            <a:ext cx="11093732" cy="4849467"/>
            <a:chOff x="904787" y="1689646"/>
            <a:chExt cx="11093732" cy="484946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4B6EBBB-2C8C-4509-92BF-07EA833FB04C}"/>
                </a:ext>
              </a:extLst>
            </p:cNvPr>
            <p:cNvGrpSpPr/>
            <p:nvPr/>
          </p:nvGrpSpPr>
          <p:grpSpPr>
            <a:xfrm>
              <a:off x="7078375" y="1744859"/>
              <a:ext cx="4920144" cy="4154079"/>
              <a:chOff x="7094703" y="1872017"/>
              <a:chExt cx="4920144" cy="4154079"/>
            </a:xfrm>
          </p:grpSpPr>
          <p:sp>
            <p:nvSpPr>
              <p:cNvPr id="128" name="Google Shape;128;g6b801bba70_0_92"/>
              <p:cNvSpPr txBox="1"/>
              <p:nvPr/>
            </p:nvSpPr>
            <p:spPr>
              <a:xfrm>
                <a:off x="7094703" y="1872017"/>
                <a:ext cx="4208833" cy="1200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600"/>
                  <a:buFont typeface="Arial"/>
                  <a:buNone/>
                </a:pPr>
                <a:r>
                  <a:rPr lang="pt-BR" sz="3600" b="0" i="0" u="none" strike="noStrike" cap="none" dirty="0">
                    <a:solidFill>
                      <a:srgbClr val="92D050"/>
                    </a:solidFill>
                    <a:latin typeface="Libre Franklin Medium"/>
                    <a:ea typeface="Libre Franklin Medium"/>
                    <a:cs typeface="Libre Franklin Medium"/>
                    <a:sym typeface="Libre Franklin Medium"/>
                  </a:rPr>
                  <a:t>01.</a:t>
                </a:r>
                <a:endParaRPr sz="1400" b="0" i="0" u="none" strike="noStrike" cap="none" dirty="0">
                  <a:solidFill>
                    <a:srgbClr val="92D050"/>
                  </a:solidFill>
                  <a:sym typeface="Arial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600"/>
                  <a:buFont typeface="Arial"/>
                  <a:buNone/>
                </a:pPr>
                <a:r>
                  <a:rPr lang="pt-BR" sz="3600" b="1" i="0" u="none" strike="noStrike" cap="none" dirty="0">
                    <a:solidFill>
                      <a:srgbClr val="002060"/>
                    </a:solidFill>
                    <a:latin typeface="Palatino Linotype" panose="02040502050505030304" pitchFamily="18" charset="0"/>
                    <a:ea typeface="Libre Franklin Medium"/>
                    <a:cs typeface="Libre Franklin Medium"/>
                    <a:sym typeface="Libre Franklin Medium"/>
                  </a:rPr>
                  <a:t>Apresentação</a:t>
                </a:r>
                <a:endParaRPr sz="1400" b="1" i="0" u="none" strike="noStrike" cap="none" dirty="0">
                  <a:solidFill>
                    <a:srgbClr val="002060"/>
                  </a:solidFill>
                  <a:latin typeface="Palatino Linotype" panose="02040502050505030304" pitchFamily="18" charset="0"/>
                  <a:sym typeface="Arial"/>
                </a:endParaRPr>
              </a:p>
            </p:txBody>
          </p:sp>
          <p:sp>
            <p:nvSpPr>
              <p:cNvPr id="129" name="Google Shape;129;g6b801bba70_0_92"/>
              <p:cNvSpPr txBox="1"/>
              <p:nvPr/>
            </p:nvSpPr>
            <p:spPr>
              <a:xfrm>
                <a:off x="7166920" y="3026873"/>
                <a:ext cx="1545930" cy="6924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pt-BR" sz="1600" b="1" i="0" u="sng" strike="noStrike" cap="none" dirty="0">
                    <a:solidFill>
                      <a:srgbClr val="002060"/>
                    </a:solidFill>
                    <a:latin typeface="Palatino Linotype" panose="02040502050505030304" pitchFamily="18" charset="0"/>
                    <a:ea typeface="Libre Franklin Medium"/>
                    <a:cs typeface="Libre Franklin Medium"/>
                    <a:sym typeface="Libre Franklin Medium"/>
                  </a:rPr>
                  <a:t>Quem sou eu?</a:t>
                </a:r>
                <a:endParaRPr sz="1600" b="1" i="0" u="sng" strike="noStrike" cap="none" dirty="0">
                  <a:solidFill>
                    <a:srgbClr val="002060"/>
                  </a:solidFill>
                  <a:latin typeface="Palatino Linotype" panose="02040502050505030304" pitchFamily="18" charset="0"/>
                  <a:ea typeface="Libre Franklin Medium"/>
                  <a:cs typeface="Libre Franklin Medium"/>
                  <a:sym typeface="Libre Franklin Medium"/>
                </a:endParaRPr>
              </a:p>
              <a:p>
                <a:pPr marL="0" marR="0" lvl="0" indent="0" algn="l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endParaRPr>
              </a:p>
            </p:txBody>
          </p:sp>
          <p:sp>
            <p:nvSpPr>
              <p:cNvPr id="130" name="Google Shape;130;g6b801bba70_0_92"/>
              <p:cNvSpPr txBox="1"/>
              <p:nvPr/>
            </p:nvSpPr>
            <p:spPr>
              <a:xfrm>
                <a:off x="7094703" y="3373102"/>
                <a:ext cx="4920144" cy="26529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just">
                  <a:lnSpc>
                    <a:spcPct val="130000"/>
                  </a:lnSpc>
                  <a:buSzPts val="1200"/>
                </a:pPr>
                <a:r>
                  <a:rPr lang="pt-BR" sz="1600" b="1" dirty="0">
                    <a:solidFill>
                      <a:srgbClr val="002060"/>
                    </a:solidFill>
                    <a:latin typeface="Palatino Linotype"/>
                  </a:rPr>
                  <a:t>Graduado em Engenharia de Produção pela Pontifícia Universidade Católica do Rio de Janeiro, PUC-RJ. Mestre em Business </a:t>
                </a:r>
                <a:r>
                  <a:rPr lang="pt-BR" sz="1600" b="1" dirty="0" err="1">
                    <a:solidFill>
                      <a:srgbClr val="002060"/>
                    </a:solidFill>
                    <a:latin typeface="Palatino Linotype"/>
                  </a:rPr>
                  <a:t>Intelligence</a:t>
                </a:r>
                <a:r>
                  <a:rPr lang="pt-BR" sz="1600" b="1" dirty="0">
                    <a:solidFill>
                      <a:srgbClr val="002060"/>
                    </a:solidFill>
                    <a:latin typeface="Palatino Linotype"/>
                  </a:rPr>
                  <a:t>, Sistemas Inteligentes de Apoio à Decisão, pela PUC-RJ. Pós Graduado em Engenharia de Dados pelo Instituto de Gestão em Tecnologia da Informação – IGTI e Pós Graduado em Engenharia de Dados para Big Data pela </a:t>
                </a:r>
                <a:r>
                  <a:rPr lang="pt-BR" sz="1600" b="1" dirty="0" err="1">
                    <a:solidFill>
                      <a:srgbClr val="002060"/>
                    </a:solidFill>
                    <a:latin typeface="Palatino Linotype"/>
                  </a:rPr>
                  <a:t>Purdue</a:t>
                </a:r>
                <a:r>
                  <a:rPr lang="pt-BR" sz="1600" b="1" dirty="0">
                    <a:solidFill>
                      <a:srgbClr val="002060"/>
                    </a:solidFill>
                    <a:latin typeface="Palatino Linotype"/>
                  </a:rPr>
                  <a:t> </a:t>
                </a:r>
                <a:r>
                  <a:rPr lang="pt-BR" sz="1600" b="1" dirty="0" err="1">
                    <a:solidFill>
                      <a:srgbClr val="002060"/>
                    </a:solidFill>
                    <a:latin typeface="Palatino Linotype"/>
                  </a:rPr>
                  <a:t>University</a:t>
                </a:r>
                <a:r>
                  <a:rPr lang="pt-BR" sz="1600" b="1" dirty="0">
                    <a:solidFill>
                      <a:srgbClr val="002060"/>
                    </a:solidFill>
                    <a:latin typeface="Palatino Linotype"/>
                  </a:rPr>
                  <a:t>. </a:t>
                </a:r>
                <a:endParaRPr sz="1600" b="1" i="0" u="none" strike="noStrike" cap="none" dirty="0">
                  <a:solidFill>
                    <a:srgbClr val="002060"/>
                  </a:solidFill>
                  <a:latin typeface="Palatino Linotype"/>
                  <a:sym typeface="Arial"/>
                </a:endParaRPr>
              </a:p>
            </p:txBody>
          </p:sp>
        </p:grpSp>
        <p:pic>
          <p:nvPicPr>
            <p:cNvPr id="3" name="Picture 2" descr="A picture containing sky, person, person, outdoor&#10;&#10;Description automatically generated">
              <a:extLst>
                <a:ext uri="{FF2B5EF4-FFF2-40B4-BE49-F238E27FC236}">
                  <a16:creationId xmlns:a16="http://schemas.microsoft.com/office/drawing/2014/main" id="{4EB7C082-BEA5-4971-A052-6B743BDA2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4787" y="1689646"/>
              <a:ext cx="4849467" cy="4849467"/>
            </a:xfrm>
            <a:prstGeom prst="rect">
              <a:avLst/>
            </a:prstGeom>
          </p:spPr>
        </p:pic>
      </p:grpSp>
      <p:cxnSp>
        <p:nvCxnSpPr>
          <p:cNvPr id="12" name="Google Shape;142;p6">
            <a:extLst>
              <a:ext uri="{FF2B5EF4-FFF2-40B4-BE49-F238E27FC236}">
                <a16:creationId xmlns:a16="http://schemas.microsoft.com/office/drawing/2014/main" id="{E18C6C86-F42B-4B60-97F8-9C0887B55BB5}"/>
              </a:ext>
            </a:extLst>
          </p:cNvPr>
          <p:cNvCxnSpPr/>
          <p:nvPr/>
        </p:nvCxnSpPr>
        <p:spPr>
          <a:xfrm>
            <a:off x="7149934" y="2093573"/>
            <a:ext cx="596347" cy="0"/>
          </a:xfrm>
          <a:prstGeom prst="straightConnector1">
            <a:avLst/>
          </a:prstGeom>
          <a:noFill/>
          <a:ln w="381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Google Shape;1879;p45">
            <a:extLst>
              <a:ext uri="{FF2B5EF4-FFF2-40B4-BE49-F238E27FC236}">
                <a16:creationId xmlns:a16="http://schemas.microsoft.com/office/drawing/2014/main" id="{0D5E220D-887F-49B2-95E1-568DF69A934E}"/>
              </a:ext>
            </a:extLst>
          </p:cNvPr>
          <p:cNvSpPr/>
          <p:nvPr/>
        </p:nvSpPr>
        <p:spPr>
          <a:xfrm>
            <a:off x="8696522" y="2774372"/>
            <a:ext cx="366012" cy="245306"/>
          </a:xfrm>
          <a:custGeom>
            <a:avLst/>
            <a:gdLst/>
            <a:ahLst/>
            <a:cxnLst/>
            <a:rect l="l" t="t" r="r" b="b"/>
            <a:pathLst>
              <a:path w="87" h="58" extrusionOk="0">
                <a:moveTo>
                  <a:pt x="86" y="15"/>
                </a:moveTo>
                <a:cubicBezTo>
                  <a:pt x="44" y="29"/>
                  <a:pt x="44" y="29"/>
                  <a:pt x="44" y="29"/>
                </a:cubicBezTo>
                <a:cubicBezTo>
                  <a:pt x="44" y="29"/>
                  <a:pt x="44" y="29"/>
                  <a:pt x="43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18" y="21"/>
                  <a:pt x="18" y="21"/>
                  <a:pt x="18" y="21"/>
                </a:cubicBezTo>
                <a:cubicBezTo>
                  <a:pt x="16" y="23"/>
                  <a:pt x="15" y="27"/>
                  <a:pt x="14" y="32"/>
                </a:cubicBezTo>
                <a:cubicBezTo>
                  <a:pt x="16" y="33"/>
                  <a:pt x="17" y="34"/>
                  <a:pt x="17" y="36"/>
                </a:cubicBezTo>
                <a:cubicBezTo>
                  <a:pt x="17" y="38"/>
                  <a:pt x="16" y="39"/>
                  <a:pt x="15" y="40"/>
                </a:cubicBezTo>
                <a:cubicBezTo>
                  <a:pt x="17" y="56"/>
                  <a:pt x="17" y="56"/>
                  <a:pt x="17" y="56"/>
                </a:cubicBezTo>
                <a:cubicBezTo>
                  <a:pt x="17" y="57"/>
                  <a:pt x="17" y="57"/>
                  <a:pt x="16" y="57"/>
                </a:cubicBezTo>
                <a:cubicBezTo>
                  <a:pt x="16" y="58"/>
                  <a:pt x="16" y="58"/>
                  <a:pt x="16" y="58"/>
                </a:cubicBezTo>
                <a:cubicBezTo>
                  <a:pt x="8" y="58"/>
                  <a:pt x="8" y="58"/>
                  <a:pt x="8" y="58"/>
                </a:cubicBezTo>
                <a:cubicBezTo>
                  <a:pt x="8" y="58"/>
                  <a:pt x="8" y="58"/>
                  <a:pt x="7" y="57"/>
                </a:cubicBezTo>
                <a:cubicBezTo>
                  <a:pt x="7" y="57"/>
                  <a:pt x="7" y="57"/>
                  <a:pt x="7" y="56"/>
                </a:cubicBezTo>
                <a:cubicBezTo>
                  <a:pt x="9" y="40"/>
                  <a:pt x="9" y="40"/>
                  <a:pt x="9" y="40"/>
                </a:cubicBezTo>
                <a:cubicBezTo>
                  <a:pt x="8" y="39"/>
                  <a:pt x="7" y="38"/>
                  <a:pt x="7" y="36"/>
                </a:cubicBezTo>
                <a:cubicBezTo>
                  <a:pt x="7" y="34"/>
                  <a:pt x="8" y="33"/>
                  <a:pt x="10" y="32"/>
                </a:cubicBezTo>
                <a:cubicBezTo>
                  <a:pt x="10" y="27"/>
                  <a:pt x="11" y="23"/>
                  <a:pt x="13" y="19"/>
                </a:cubicBezTo>
                <a:cubicBezTo>
                  <a:pt x="1" y="15"/>
                  <a:pt x="1" y="15"/>
                  <a:pt x="1" y="15"/>
                </a:cubicBezTo>
                <a:cubicBezTo>
                  <a:pt x="0" y="15"/>
                  <a:pt x="0" y="15"/>
                  <a:pt x="0" y="14"/>
                </a:cubicBezTo>
                <a:cubicBezTo>
                  <a:pt x="0" y="14"/>
                  <a:pt x="0" y="13"/>
                  <a:pt x="1" y="13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86" y="13"/>
                  <a:pt x="86" y="13"/>
                  <a:pt x="86" y="13"/>
                </a:cubicBezTo>
                <a:cubicBezTo>
                  <a:pt x="87" y="13"/>
                  <a:pt x="87" y="14"/>
                  <a:pt x="87" y="14"/>
                </a:cubicBezTo>
                <a:cubicBezTo>
                  <a:pt x="87" y="15"/>
                  <a:pt x="87" y="15"/>
                  <a:pt x="86" y="15"/>
                </a:cubicBezTo>
                <a:close/>
                <a:moveTo>
                  <a:pt x="68" y="38"/>
                </a:moveTo>
                <a:cubicBezTo>
                  <a:pt x="68" y="44"/>
                  <a:pt x="57" y="48"/>
                  <a:pt x="43" y="48"/>
                </a:cubicBezTo>
                <a:cubicBezTo>
                  <a:pt x="30" y="48"/>
                  <a:pt x="19" y="44"/>
                  <a:pt x="19" y="38"/>
                </a:cubicBezTo>
                <a:cubicBezTo>
                  <a:pt x="20" y="26"/>
                  <a:pt x="20" y="26"/>
                  <a:pt x="20" y="26"/>
                </a:cubicBezTo>
                <a:cubicBezTo>
                  <a:pt x="42" y="33"/>
                  <a:pt x="42" y="33"/>
                  <a:pt x="42" y="33"/>
                </a:cubicBezTo>
                <a:cubicBezTo>
                  <a:pt x="42" y="33"/>
                  <a:pt x="43" y="34"/>
                  <a:pt x="43" y="34"/>
                </a:cubicBezTo>
                <a:cubicBezTo>
                  <a:pt x="44" y="34"/>
                  <a:pt x="45" y="33"/>
                  <a:pt x="45" y="33"/>
                </a:cubicBezTo>
                <a:cubicBezTo>
                  <a:pt x="67" y="26"/>
                  <a:pt x="67" y="26"/>
                  <a:pt x="67" y="26"/>
                </a:cubicBezTo>
                <a:lnTo>
                  <a:pt x="68" y="3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/>
          <p:nvPr/>
        </p:nvSpPr>
        <p:spPr>
          <a:xfrm>
            <a:off x="810987" y="685134"/>
            <a:ext cx="10570026" cy="548773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sng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6"/>
          <p:cNvSpPr txBox="1"/>
          <p:nvPr/>
        </p:nvSpPr>
        <p:spPr>
          <a:xfrm>
            <a:off x="1532136" y="2274838"/>
            <a:ext cx="3391556" cy="1692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pt-BR" sz="3800" b="0" i="0" u="none" strike="noStrike" cap="none" dirty="0">
                <a:solidFill>
                  <a:srgbClr val="92D05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02.</a:t>
            </a:r>
            <a:endParaRPr sz="1400" b="0" i="0" u="none" strike="noStrike" cap="none" dirty="0">
              <a:solidFill>
                <a:srgbClr val="92D050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pt-BR" sz="3800" b="1" i="0" u="none" strike="noStrike" cap="none" dirty="0">
                <a:solidFill>
                  <a:schemeClr val="lt1"/>
                </a:solidFill>
                <a:latin typeface="Palatino Linotype" panose="02040502050505030304" pitchFamily="18" charset="0"/>
                <a:ea typeface="Libre Franklin Medium"/>
                <a:cs typeface="Libre Franklin Medium"/>
                <a:sym typeface="Libre Franklin Medium"/>
              </a:rPr>
              <a:t>Problema</a:t>
            </a:r>
            <a:endParaRPr sz="1400" b="1" i="0" u="none" strike="noStrike" cap="none" dirty="0">
              <a:solidFill>
                <a:srgbClr val="000000"/>
              </a:solidFill>
              <a:latin typeface="Palatino Linotype" panose="020405020505050303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sng" strike="noStrike" cap="none" dirty="0">
                <a:solidFill>
                  <a:schemeClr val="bg1"/>
                </a:solidFill>
                <a:latin typeface="Palatino Linotype" panose="02040502050505030304" pitchFamily="18" charset="0"/>
                <a:ea typeface="Libre Franklin Medium"/>
                <a:cs typeface="Libre Franklin Medium"/>
                <a:sym typeface="Libre Franklin Medium"/>
              </a:rPr>
              <a:t>Qual é a dor?</a:t>
            </a:r>
            <a:endParaRPr sz="1400" b="1" i="0" u="sng" strike="noStrike" cap="none" dirty="0">
              <a:solidFill>
                <a:schemeClr val="bg1"/>
              </a:solidFill>
              <a:latin typeface="Palatino Linotype" panose="020405020505050303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A9B6B6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41" name="Google Shape;141;p6"/>
          <p:cNvSpPr txBox="1"/>
          <p:nvPr/>
        </p:nvSpPr>
        <p:spPr>
          <a:xfrm>
            <a:off x="4697730" y="1262273"/>
            <a:ext cx="6346632" cy="4333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lnSpc>
                <a:spcPct val="130000"/>
              </a:lnSpc>
              <a:buSzPts val="1200"/>
            </a:pPr>
            <a:r>
              <a:rPr lang="pt-BR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          </a:t>
            </a:r>
            <a:r>
              <a:rPr lang="pt-BR" sz="18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Um centro de pesquisas tem a demanda de gerir o grande volume de dados não estruturados relacionados aos impactos da Pandemia no país gerados através das grandes mídias e mídias sociais, assim como, pelas pesquisas que estão desenvolvendo para lidar com os diversos problemas sociais e psicológicos causadas devido ao estado de emergência global e local com a quarentena imposta;</a:t>
            </a:r>
            <a:r>
              <a:rPr lang="en-US" sz="18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 o </a:t>
            </a:r>
            <a:r>
              <a:rPr lang="pt-BR" sz="18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medo de ficar doente, morrer ou perder algum ente querido; auxiliar as comunidades mais carentes e minorias;</a:t>
            </a:r>
            <a:r>
              <a:rPr lang="en-US" sz="18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 </a:t>
            </a:r>
            <a:r>
              <a:rPr lang="pt-BR" sz="18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confortar a perda de pessoas queridas e desenvolver uma solução para a Pandemia e inépcia do Governo.</a:t>
            </a:r>
            <a:endParaRPr lang="en-US" sz="1800" b="1" dirty="0">
              <a:solidFill>
                <a:schemeClr val="bg1"/>
              </a:solidFill>
              <a:latin typeface="Palatino Linotype" panose="02040502050505030304" pitchFamily="18" charset="0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2" name="Google Shape;142;p6"/>
          <p:cNvCxnSpPr/>
          <p:nvPr/>
        </p:nvCxnSpPr>
        <p:spPr>
          <a:xfrm>
            <a:off x="1628010" y="2891807"/>
            <a:ext cx="596347" cy="0"/>
          </a:xfrm>
          <a:prstGeom prst="straightConnector1">
            <a:avLst/>
          </a:prstGeom>
          <a:noFill/>
          <a:ln w="381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Google Shape;1795;p45">
            <a:extLst>
              <a:ext uri="{FF2B5EF4-FFF2-40B4-BE49-F238E27FC236}">
                <a16:creationId xmlns:a16="http://schemas.microsoft.com/office/drawing/2014/main" id="{6AEEA26F-6152-4882-A787-A2D9EE12A9A4}"/>
              </a:ext>
            </a:extLst>
          </p:cNvPr>
          <p:cNvSpPr/>
          <p:nvPr/>
        </p:nvSpPr>
        <p:spPr>
          <a:xfrm>
            <a:off x="2355623" y="2485747"/>
            <a:ext cx="398736" cy="319115"/>
          </a:xfrm>
          <a:custGeom>
            <a:avLst/>
            <a:gdLst/>
            <a:ahLst/>
            <a:cxnLst/>
            <a:rect l="l" t="t" r="r" b="b"/>
            <a:pathLst>
              <a:path w="69" h="63" extrusionOk="0">
                <a:moveTo>
                  <a:pt x="68" y="56"/>
                </a:moveTo>
                <a:cubicBezTo>
                  <a:pt x="69" y="57"/>
                  <a:pt x="69" y="59"/>
                  <a:pt x="68" y="60"/>
                </a:cubicBezTo>
                <a:cubicBezTo>
                  <a:pt x="67" y="62"/>
                  <a:pt x="65" y="63"/>
                  <a:pt x="64" y="63"/>
                </a:cubicBezTo>
                <a:cubicBezTo>
                  <a:pt x="5" y="63"/>
                  <a:pt x="5" y="63"/>
                  <a:pt x="5" y="63"/>
                </a:cubicBezTo>
                <a:cubicBezTo>
                  <a:pt x="4" y="63"/>
                  <a:pt x="2" y="62"/>
                  <a:pt x="1" y="60"/>
                </a:cubicBezTo>
                <a:cubicBezTo>
                  <a:pt x="0" y="59"/>
                  <a:pt x="0" y="57"/>
                  <a:pt x="1" y="56"/>
                </a:cubicBezTo>
                <a:cubicBezTo>
                  <a:pt x="30" y="2"/>
                  <a:pt x="30" y="2"/>
                  <a:pt x="30" y="2"/>
                </a:cubicBezTo>
                <a:cubicBezTo>
                  <a:pt x="31" y="1"/>
                  <a:pt x="33" y="0"/>
                  <a:pt x="34" y="0"/>
                </a:cubicBezTo>
                <a:cubicBezTo>
                  <a:pt x="36" y="0"/>
                  <a:pt x="38" y="1"/>
                  <a:pt x="39" y="2"/>
                </a:cubicBezTo>
                <a:lnTo>
                  <a:pt x="68" y="56"/>
                </a:lnTo>
                <a:close/>
                <a:moveTo>
                  <a:pt x="40" y="20"/>
                </a:moveTo>
                <a:cubicBezTo>
                  <a:pt x="40" y="20"/>
                  <a:pt x="40" y="20"/>
                  <a:pt x="40" y="20"/>
                </a:cubicBezTo>
                <a:cubicBezTo>
                  <a:pt x="39" y="19"/>
                  <a:pt x="39" y="19"/>
                  <a:pt x="39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29" y="20"/>
                </a:cubicBezTo>
                <a:cubicBezTo>
                  <a:pt x="29" y="20"/>
                  <a:pt x="29" y="20"/>
                  <a:pt x="29" y="20"/>
                </a:cubicBezTo>
                <a:cubicBezTo>
                  <a:pt x="30" y="38"/>
                  <a:pt x="30" y="38"/>
                  <a:pt x="30" y="38"/>
                </a:cubicBezTo>
                <a:cubicBezTo>
                  <a:pt x="30" y="38"/>
                  <a:pt x="30" y="39"/>
                  <a:pt x="31" y="39"/>
                </a:cubicBezTo>
                <a:cubicBezTo>
                  <a:pt x="38" y="39"/>
                  <a:pt x="38" y="39"/>
                  <a:pt x="38" y="39"/>
                </a:cubicBezTo>
                <a:cubicBezTo>
                  <a:pt x="39" y="39"/>
                  <a:pt x="39" y="38"/>
                  <a:pt x="39" y="38"/>
                </a:cubicBezTo>
                <a:lnTo>
                  <a:pt x="40" y="20"/>
                </a:lnTo>
                <a:close/>
                <a:moveTo>
                  <a:pt x="39" y="45"/>
                </a:moveTo>
                <a:cubicBezTo>
                  <a:pt x="39" y="44"/>
                  <a:pt x="39" y="43"/>
                  <a:pt x="38" y="43"/>
                </a:cubicBezTo>
                <a:cubicBezTo>
                  <a:pt x="31" y="43"/>
                  <a:pt x="31" y="43"/>
                  <a:pt x="31" y="43"/>
                </a:cubicBezTo>
                <a:cubicBezTo>
                  <a:pt x="30" y="43"/>
                  <a:pt x="30" y="44"/>
                  <a:pt x="30" y="45"/>
                </a:cubicBezTo>
                <a:cubicBezTo>
                  <a:pt x="30" y="52"/>
                  <a:pt x="30" y="52"/>
                  <a:pt x="30" y="52"/>
                </a:cubicBezTo>
                <a:cubicBezTo>
                  <a:pt x="30" y="53"/>
                  <a:pt x="30" y="53"/>
                  <a:pt x="31" y="53"/>
                </a:cubicBezTo>
                <a:cubicBezTo>
                  <a:pt x="38" y="53"/>
                  <a:pt x="38" y="53"/>
                  <a:pt x="38" y="53"/>
                </a:cubicBezTo>
                <a:cubicBezTo>
                  <a:pt x="39" y="53"/>
                  <a:pt x="39" y="53"/>
                  <a:pt x="39" y="52"/>
                </a:cubicBezTo>
                <a:lnTo>
                  <a:pt x="39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wheel, fabric, gear&#10;&#10;Description automatically generated">
            <a:extLst>
              <a:ext uri="{FF2B5EF4-FFF2-40B4-BE49-F238E27FC236}">
                <a16:creationId xmlns:a16="http://schemas.microsoft.com/office/drawing/2014/main" id="{CD8597C7-10B0-4849-B50F-D8EB486F36C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 rot="16200000">
            <a:off x="5666267" y="1162374"/>
            <a:ext cx="6857998" cy="4533253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A1AF720-B69C-4E71-9D81-2C50BA7DD28F}"/>
              </a:ext>
            </a:extLst>
          </p:cNvPr>
          <p:cNvGrpSpPr/>
          <p:nvPr/>
        </p:nvGrpSpPr>
        <p:grpSpPr>
          <a:xfrm>
            <a:off x="985032" y="675961"/>
            <a:ext cx="5511183" cy="5506077"/>
            <a:chOff x="913517" y="1603896"/>
            <a:chExt cx="4973955" cy="550607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BB93CD6-C388-4A19-A002-36EC447B85B2}"/>
                </a:ext>
              </a:extLst>
            </p:cNvPr>
            <p:cNvGrpSpPr/>
            <p:nvPr/>
          </p:nvGrpSpPr>
          <p:grpSpPr>
            <a:xfrm>
              <a:off x="913517" y="1603896"/>
              <a:ext cx="4973955" cy="5506077"/>
              <a:chOff x="913517" y="1603896"/>
              <a:chExt cx="4973955" cy="5506077"/>
            </a:xfrm>
          </p:grpSpPr>
          <p:sp>
            <p:nvSpPr>
              <p:cNvPr id="148" name="Google Shape;148;p19"/>
              <p:cNvSpPr txBox="1"/>
              <p:nvPr/>
            </p:nvSpPr>
            <p:spPr>
              <a:xfrm>
                <a:off x="1083012" y="1603896"/>
                <a:ext cx="4208833" cy="15326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600"/>
                  <a:buFont typeface="Arial"/>
                  <a:buNone/>
                </a:pPr>
                <a:r>
                  <a:rPr lang="pt-BR" sz="3600" b="0" i="0" u="none" strike="noStrike" cap="none" dirty="0">
                    <a:solidFill>
                      <a:srgbClr val="92D050"/>
                    </a:solidFill>
                    <a:latin typeface="Libre Franklin Medium"/>
                    <a:ea typeface="Libre Franklin Medium"/>
                    <a:cs typeface="Libre Franklin Medium"/>
                    <a:sym typeface="Libre Franklin Medium"/>
                  </a:rPr>
                  <a:t>03.</a:t>
                </a:r>
                <a:endParaRPr sz="1400" b="0" i="0" u="none" strike="noStrike" cap="none" dirty="0">
                  <a:solidFill>
                    <a:srgbClr val="92D050"/>
                  </a:solidFill>
                  <a:sym typeface="Arial"/>
                </a:endParaRPr>
              </a:p>
              <a:p>
                <a:pPr marL="0" marR="0" lvl="0" indent="0" algn="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600"/>
                  <a:buFont typeface="Arial"/>
                  <a:buNone/>
                </a:pPr>
                <a:r>
                  <a:rPr lang="pt-BR" sz="3600" b="1" i="0" u="none" strike="noStrike" cap="none" dirty="0">
                    <a:solidFill>
                      <a:srgbClr val="002060"/>
                    </a:solidFill>
                    <a:latin typeface="Palatino Linotype" panose="02040502050505030304" pitchFamily="18" charset="0"/>
                    <a:ea typeface="Libre Franklin Medium"/>
                    <a:cs typeface="Libre Franklin Medium"/>
                    <a:sym typeface="Libre Franklin Medium"/>
                  </a:rPr>
                  <a:t>Solução</a:t>
                </a:r>
                <a:endParaRPr sz="1400" b="1" i="0" u="none" strike="noStrike" cap="none" dirty="0">
                  <a:solidFill>
                    <a:srgbClr val="002060"/>
                  </a:solidFill>
                  <a:latin typeface="Palatino Linotype" panose="02040502050505030304" pitchFamily="18" charset="0"/>
                  <a:sym typeface="Arial"/>
                </a:endParaRPr>
              </a:p>
            </p:txBody>
          </p:sp>
          <p:sp>
            <p:nvSpPr>
              <p:cNvPr id="149" name="Google Shape;149;p19"/>
              <p:cNvSpPr txBox="1"/>
              <p:nvPr/>
            </p:nvSpPr>
            <p:spPr>
              <a:xfrm>
                <a:off x="1083012" y="3263911"/>
                <a:ext cx="4208834" cy="3723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pt-BR" b="1" i="0" u="sng" strike="noStrike" cap="none" dirty="0">
                    <a:solidFill>
                      <a:srgbClr val="002060"/>
                    </a:solidFill>
                    <a:latin typeface="Palatino Linotype" panose="02040502050505030304" pitchFamily="18" charset="0"/>
                    <a:ea typeface="Libre Franklin Medium"/>
                    <a:cs typeface="Libre Franklin Medium"/>
                    <a:sym typeface="Libre Franklin Medium"/>
                  </a:rPr>
                  <a:t>O que eu proponho?</a:t>
                </a:r>
                <a:endParaRPr b="1" i="0" u="sng" strike="noStrike" cap="none" dirty="0">
                  <a:solidFill>
                    <a:srgbClr val="002060"/>
                  </a:solidFill>
                  <a:latin typeface="Palatino Linotype" panose="02040502050505030304" pitchFamily="18" charset="0"/>
                  <a:sym typeface="Arial"/>
                </a:endParaRP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3320FA1-C2DD-48CE-8BE4-18493C6808FA}"/>
                  </a:ext>
                </a:extLst>
              </p:cNvPr>
              <p:cNvSpPr txBox="1"/>
              <p:nvPr/>
            </p:nvSpPr>
            <p:spPr>
              <a:xfrm>
                <a:off x="913517" y="3808492"/>
                <a:ext cx="4973955" cy="3301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pt-BR" sz="1800" b="1" dirty="0">
                    <a:solidFill>
                      <a:srgbClr val="002060"/>
                    </a:solidFill>
                    <a:latin typeface="Palatino Linotype" panose="02040502050505030304" pitchFamily="18" charset="0"/>
                    <a:cs typeface="Libre Franklin Medium"/>
                  </a:rPr>
                  <a:t>Estruturar um Data Lake para poder gerir os dados relacionados com a Pandemia do SARS-COV-2 utilizando o Ecossistema Hadoop.</a:t>
                </a: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endParaRPr lang="pt-BR" sz="1800" b="1" dirty="0">
                  <a:solidFill>
                    <a:srgbClr val="002060"/>
                  </a:solidFill>
                  <a:latin typeface="Palatino Linotype" panose="02040502050505030304" pitchFamily="18" charset="0"/>
                  <a:cs typeface="Libre Franklin Medium"/>
                </a:endParaRPr>
              </a:p>
              <a:p>
                <a:pPr algn="just">
                  <a:lnSpc>
                    <a:spcPts val="1600"/>
                  </a:lnSpc>
                  <a:spcAft>
                    <a:spcPts val="800"/>
                  </a:spcAft>
                </a:pPr>
                <a:r>
                  <a:rPr lang="pt-BR" sz="1800" b="1" dirty="0">
                    <a:solidFill>
                      <a:srgbClr val="002060"/>
                    </a:solidFill>
                    <a:latin typeface="Palatino Linotype" panose="02040502050505030304" pitchFamily="18" charset="0"/>
                    <a:cs typeface="Libre Franklin Medium"/>
                  </a:rPr>
                  <a:t>	1. </a:t>
                </a:r>
                <a:r>
                  <a:rPr lang="pt-BR" sz="1800" b="1" u="sng" dirty="0">
                    <a:solidFill>
                      <a:srgbClr val="002060"/>
                    </a:solidFill>
                    <a:latin typeface="Palatino Linotype" panose="02040502050505030304" pitchFamily="18" charset="0"/>
                    <a:cs typeface="Libre Franklin Medium"/>
                  </a:rPr>
                  <a:t>Organizar</a:t>
                </a:r>
                <a:r>
                  <a:rPr lang="pt-BR" sz="1800" b="1" dirty="0">
                    <a:solidFill>
                      <a:srgbClr val="002060"/>
                    </a:solidFill>
                    <a:latin typeface="Palatino Linotype" panose="02040502050505030304" pitchFamily="18" charset="0"/>
                    <a:cs typeface="Libre Franklin Medium"/>
                  </a:rPr>
                  <a:t> o acesso aos dados;</a:t>
                </a:r>
                <a:endParaRPr lang="en-US" sz="1800" b="1" dirty="0">
                  <a:solidFill>
                    <a:srgbClr val="002060"/>
                  </a:solidFill>
                  <a:latin typeface="Palatino Linotype" panose="02040502050505030304" pitchFamily="18" charset="0"/>
                  <a:cs typeface="Libre Franklin Medium"/>
                </a:endParaRPr>
              </a:p>
              <a:p>
                <a:pPr algn="just">
                  <a:lnSpc>
                    <a:spcPts val="1600"/>
                  </a:lnSpc>
                  <a:spcAft>
                    <a:spcPts val="800"/>
                  </a:spcAft>
                </a:pPr>
                <a:r>
                  <a:rPr lang="en-US" sz="1800" b="1" dirty="0">
                    <a:solidFill>
                      <a:srgbClr val="002060"/>
                    </a:solidFill>
                    <a:latin typeface="Palatino Linotype" panose="02040502050505030304" pitchFamily="18" charset="0"/>
                    <a:cs typeface="Libre Franklin Medium"/>
                  </a:rPr>
                  <a:t>	2. </a:t>
                </a:r>
                <a:r>
                  <a:rPr lang="en-US" sz="1800" b="1" u="sng" dirty="0">
                    <a:solidFill>
                      <a:srgbClr val="002060"/>
                    </a:solidFill>
                    <a:latin typeface="Palatino Linotype" panose="02040502050505030304" pitchFamily="18" charset="0"/>
                    <a:cs typeface="Libre Franklin Medium"/>
                  </a:rPr>
                  <a:t>R</a:t>
                </a:r>
                <a:r>
                  <a:rPr lang="pt-BR" sz="1800" b="1" u="sng" dirty="0" err="1">
                    <a:solidFill>
                      <a:srgbClr val="002060"/>
                    </a:solidFill>
                    <a:latin typeface="Palatino Linotype" panose="02040502050505030304" pitchFamily="18" charset="0"/>
                    <a:cs typeface="Libre Franklin Medium"/>
                  </a:rPr>
                  <a:t>eduzir</a:t>
                </a:r>
                <a:r>
                  <a:rPr lang="pt-BR" sz="1800" b="1" dirty="0">
                    <a:solidFill>
                      <a:srgbClr val="002060"/>
                    </a:solidFill>
                    <a:latin typeface="Palatino Linotype" panose="02040502050505030304" pitchFamily="18" charset="0"/>
                    <a:cs typeface="Libre Franklin Medium"/>
                  </a:rPr>
                  <a:t> o tempo de acesso; </a:t>
                </a:r>
              </a:p>
              <a:p>
                <a:pPr algn="just">
                  <a:lnSpc>
                    <a:spcPts val="1600"/>
                  </a:lnSpc>
                  <a:spcAft>
                    <a:spcPts val="800"/>
                  </a:spcAft>
                </a:pPr>
                <a:r>
                  <a:rPr lang="pt-BR" sz="1800" b="1" dirty="0">
                    <a:solidFill>
                      <a:srgbClr val="002060"/>
                    </a:solidFill>
                    <a:latin typeface="Palatino Linotype" panose="02040502050505030304" pitchFamily="18" charset="0"/>
                    <a:cs typeface="Libre Franklin Medium"/>
                  </a:rPr>
                  <a:t>	3. </a:t>
                </a:r>
                <a:r>
                  <a:rPr lang="en-US" sz="1800" b="1" u="sng" dirty="0" err="1">
                    <a:solidFill>
                      <a:srgbClr val="002060"/>
                    </a:solidFill>
                    <a:latin typeface="Palatino Linotype" panose="02040502050505030304" pitchFamily="18" charset="0"/>
                    <a:cs typeface="Libre Franklin Medium"/>
                  </a:rPr>
                  <a:t>Centralizar</a:t>
                </a:r>
                <a:r>
                  <a:rPr lang="en-US" sz="1800" b="1" dirty="0">
                    <a:solidFill>
                      <a:srgbClr val="002060"/>
                    </a:solidFill>
                    <a:latin typeface="Palatino Linotype" panose="02040502050505030304" pitchFamily="18" charset="0"/>
                    <a:cs typeface="Libre Franklin Medium"/>
                  </a:rPr>
                  <a:t> </a:t>
                </a:r>
                <a:r>
                  <a:rPr lang="pt-BR" sz="1800" b="1" dirty="0">
                    <a:solidFill>
                      <a:srgbClr val="002060"/>
                    </a:solidFill>
                    <a:latin typeface="Palatino Linotype" panose="02040502050505030304" pitchFamily="18" charset="0"/>
                    <a:cs typeface="Libre Franklin Medium"/>
                  </a:rPr>
                  <a:t>as diversas fontes de dados;</a:t>
                </a:r>
                <a:endParaRPr lang="en-US" sz="1800" b="1" dirty="0">
                  <a:solidFill>
                    <a:srgbClr val="002060"/>
                  </a:solidFill>
                  <a:latin typeface="Palatino Linotype" panose="02040502050505030304" pitchFamily="18" charset="0"/>
                  <a:cs typeface="Libre Franklin Medium"/>
                </a:endParaRPr>
              </a:p>
              <a:p>
                <a:pPr algn="just">
                  <a:lnSpc>
                    <a:spcPts val="1600"/>
                  </a:lnSpc>
                  <a:spcAft>
                    <a:spcPts val="800"/>
                  </a:spcAft>
                </a:pPr>
                <a:r>
                  <a:rPr lang="en-US" sz="1800" b="1" dirty="0">
                    <a:solidFill>
                      <a:srgbClr val="002060"/>
                    </a:solidFill>
                    <a:latin typeface="Palatino Linotype" panose="02040502050505030304" pitchFamily="18" charset="0"/>
                    <a:cs typeface="Libre Franklin Medium"/>
                  </a:rPr>
                  <a:t>	4. </a:t>
                </a:r>
                <a:r>
                  <a:rPr lang="en-US" sz="1800" b="1" u="sng" dirty="0" err="1">
                    <a:solidFill>
                      <a:srgbClr val="002060"/>
                    </a:solidFill>
                    <a:latin typeface="Palatino Linotype" panose="02040502050505030304" pitchFamily="18" charset="0"/>
                    <a:cs typeface="Libre Franklin Medium"/>
                  </a:rPr>
                  <a:t>Sanar</a:t>
                </a:r>
                <a:r>
                  <a:rPr lang="en-US" sz="1800" b="1" dirty="0">
                    <a:solidFill>
                      <a:srgbClr val="002060"/>
                    </a:solidFill>
                    <a:latin typeface="Palatino Linotype" panose="02040502050505030304" pitchFamily="18" charset="0"/>
                    <a:cs typeface="Libre Franklin Medium"/>
                  </a:rPr>
                  <a:t> a </a:t>
                </a:r>
                <a:r>
                  <a:rPr lang="pt-BR" sz="1800" b="1" dirty="0">
                    <a:solidFill>
                      <a:srgbClr val="002060"/>
                    </a:solidFill>
                    <a:latin typeface="Palatino Linotype" panose="02040502050505030304" pitchFamily="18" charset="0"/>
                    <a:cs typeface="Libre Franklin Medium"/>
                  </a:rPr>
                  <a:t>necessidade de um repositório para o Big Data;</a:t>
                </a:r>
                <a:endParaRPr lang="en-US" dirty="0"/>
              </a:p>
            </p:txBody>
          </p:sp>
          <p:cxnSp>
            <p:nvCxnSpPr>
              <p:cNvPr id="10" name="Google Shape;142;p6">
                <a:extLst>
                  <a:ext uri="{FF2B5EF4-FFF2-40B4-BE49-F238E27FC236}">
                    <a16:creationId xmlns:a16="http://schemas.microsoft.com/office/drawing/2014/main" id="{8CE3BF3F-BC7F-452E-B828-6C964F3AC68B}"/>
                  </a:ext>
                </a:extLst>
              </p:cNvPr>
              <p:cNvCxnSpPr/>
              <p:nvPr/>
            </p:nvCxnSpPr>
            <p:spPr>
              <a:xfrm>
                <a:off x="4591248" y="2274674"/>
                <a:ext cx="596347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92D05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pic>
          <p:nvPicPr>
            <p:cNvPr id="9" name="Picture 8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DCCD3B6E-1E2B-48A2-B399-6CD2BDAEA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91852" y="1810766"/>
              <a:ext cx="1810516" cy="1810516"/>
            </a:xfrm>
            <a:prstGeom prst="rect">
              <a:avLst/>
            </a:prstGeom>
          </p:spPr>
        </p:pic>
        <p:sp>
          <p:nvSpPr>
            <p:cNvPr id="11" name="Google Shape;1129;p40">
              <a:extLst>
                <a:ext uri="{FF2B5EF4-FFF2-40B4-BE49-F238E27FC236}">
                  <a16:creationId xmlns:a16="http://schemas.microsoft.com/office/drawing/2014/main" id="{3CE3B30B-6D4D-42C2-9D31-E602E4BB69BC}"/>
                </a:ext>
              </a:extLst>
            </p:cNvPr>
            <p:cNvSpPr/>
            <p:nvPr/>
          </p:nvSpPr>
          <p:spPr>
            <a:xfrm>
              <a:off x="4107747" y="1877846"/>
              <a:ext cx="358122" cy="299560"/>
            </a:xfrm>
            <a:custGeom>
              <a:avLst/>
              <a:gdLst/>
              <a:ahLst/>
              <a:cxnLst/>
              <a:rect l="l" t="t" r="r" b="b"/>
              <a:pathLst>
                <a:path w="498" h="445" extrusionOk="0">
                  <a:moveTo>
                    <a:pt x="80" y="151"/>
                  </a:moveTo>
                  <a:lnTo>
                    <a:pt x="80" y="151"/>
                  </a:lnTo>
                  <a:cubicBezTo>
                    <a:pt x="97" y="134"/>
                    <a:pt x="116" y="143"/>
                    <a:pt x="142" y="169"/>
                  </a:cubicBezTo>
                  <a:cubicBezTo>
                    <a:pt x="151" y="178"/>
                    <a:pt x="151" y="169"/>
                    <a:pt x="151" y="169"/>
                  </a:cubicBezTo>
                  <a:cubicBezTo>
                    <a:pt x="160" y="169"/>
                    <a:pt x="186" y="134"/>
                    <a:pt x="195" y="134"/>
                  </a:cubicBezTo>
                  <a:cubicBezTo>
                    <a:pt x="195" y="134"/>
                    <a:pt x="195" y="134"/>
                    <a:pt x="195" y="125"/>
                  </a:cubicBezTo>
                  <a:cubicBezTo>
                    <a:pt x="186" y="125"/>
                    <a:pt x="178" y="116"/>
                    <a:pt x="178" y="107"/>
                  </a:cubicBezTo>
                  <a:cubicBezTo>
                    <a:pt x="133" y="45"/>
                    <a:pt x="301" y="10"/>
                    <a:pt x="275" y="10"/>
                  </a:cubicBezTo>
                  <a:cubicBezTo>
                    <a:pt x="257" y="0"/>
                    <a:pt x="204" y="0"/>
                    <a:pt x="195" y="0"/>
                  </a:cubicBezTo>
                  <a:cubicBezTo>
                    <a:pt x="169" y="10"/>
                    <a:pt x="125" y="36"/>
                    <a:pt x="107" y="54"/>
                  </a:cubicBezTo>
                  <a:cubicBezTo>
                    <a:pt x="80" y="72"/>
                    <a:pt x="72" y="81"/>
                    <a:pt x="72" y="81"/>
                  </a:cubicBezTo>
                  <a:cubicBezTo>
                    <a:pt x="62" y="89"/>
                    <a:pt x="72" y="107"/>
                    <a:pt x="53" y="116"/>
                  </a:cubicBezTo>
                  <a:cubicBezTo>
                    <a:pt x="36" y="125"/>
                    <a:pt x="27" y="116"/>
                    <a:pt x="18" y="125"/>
                  </a:cubicBezTo>
                  <a:cubicBezTo>
                    <a:pt x="18" y="134"/>
                    <a:pt x="9" y="134"/>
                    <a:pt x="0" y="143"/>
                  </a:cubicBezTo>
                  <a:lnTo>
                    <a:pt x="0" y="151"/>
                  </a:lnTo>
                  <a:lnTo>
                    <a:pt x="36" y="187"/>
                  </a:lnTo>
                  <a:cubicBezTo>
                    <a:pt x="36" y="196"/>
                    <a:pt x="44" y="196"/>
                    <a:pt x="53" y="196"/>
                  </a:cubicBezTo>
                  <a:cubicBezTo>
                    <a:pt x="53" y="187"/>
                    <a:pt x="62" y="178"/>
                    <a:pt x="72" y="178"/>
                  </a:cubicBezTo>
                  <a:cubicBezTo>
                    <a:pt x="72" y="178"/>
                    <a:pt x="72" y="151"/>
                    <a:pt x="80" y="151"/>
                  </a:cubicBezTo>
                  <a:close/>
                  <a:moveTo>
                    <a:pt x="222" y="160"/>
                  </a:moveTo>
                  <a:lnTo>
                    <a:pt x="222" y="160"/>
                  </a:lnTo>
                  <a:cubicBezTo>
                    <a:pt x="213" y="160"/>
                    <a:pt x="213" y="160"/>
                    <a:pt x="213" y="160"/>
                  </a:cubicBezTo>
                  <a:cubicBezTo>
                    <a:pt x="178" y="187"/>
                    <a:pt x="178" y="187"/>
                    <a:pt x="178" y="187"/>
                  </a:cubicBezTo>
                  <a:cubicBezTo>
                    <a:pt x="169" y="196"/>
                    <a:pt x="169" y="196"/>
                    <a:pt x="169" y="204"/>
                  </a:cubicBezTo>
                  <a:cubicBezTo>
                    <a:pt x="381" y="435"/>
                    <a:pt x="381" y="435"/>
                    <a:pt x="381" y="435"/>
                  </a:cubicBezTo>
                  <a:cubicBezTo>
                    <a:pt x="381" y="444"/>
                    <a:pt x="391" y="444"/>
                    <a:pt x="399" y="435"/>
                  </a:cubicBezTo>
                  <a:cubicBezTo>
                    <a:pt x="426" y="417"/>
                    <a:pt x="426" y="417"/>
                    <a:pt x="426" y="417"/>
                  </a:cubicBezTo>
                  <a:cubicBezTo>
                    <a:pt x="426" y="408"/>
                    <a:pt x="426" y="400"/>
                    <a:pt x="426" y="400"/>
                  </a:cubicBezTo>
                  <a:lnTo>
                    <a:pt x="222" y="160"/>
                  </a:lnTo>
                  <a:close/>
                  <a:moveTo>
                    <a:pt x="497" y="63"/>
                  </a:moveTo>
                  <a:lnTo>
                    <a:pt x="497" y="63"/>
                  </a:lnTo>
                  <a:cubicBezTo>
                    <a:pt x="488" y="45"/>
                    <a:pt x="488" y="54"/>
                    <a:pt x="479" y="54"/>
                  </a:cubicBezTo>
                  <a:cubicBezTo>
                    <a:pt x="479" y="63"/>
                    <a:pt x="461" y="81"/>
                    <a:pt x="461" y="89"/>
                  </a:cubicBezTo>
                  <a:cubicBezTo>
                    <a:pt x="452" y="107"/>
                    <a:pt x="435" y="125"/>
                    <a:pt x="408" y="107"/>
                  </a:cubicBezTo>
                  <a:cubicBezTo>
                    <a:pt x="381" y="81"/>
                    <a:pt x="391" y="72"/>
                    <a:pt x="399" y="63"/>
                  </a:cubicBezTo>
                  <a:cubicBezTo>
                    <a:pt x="399" y="54"/>
                    <a:pt x="417" y="28"/>
                    <a:pt x="417" y="19"/>
                  </a:cubicBezTo>
                  <a:cubicBezTo>
                    <a:pt x="426" y="19"/>
                    <a:pt x="417" y="10"/>
                    <a:pt x="408" y="10"/>
                  </a:cubicBezTo>
                  <a:cubicBezTo>
                    <a:pt x="399" y="19"/>
                    <a:pt x="346" y="36"/>
                    <a:pt x="337" y="72"/>
                  </a:cubicBezTo>
                  <a:cubicBezTo>
                    <a:pt x="328" y="98"/>
                    <a:pt x="346" y="125"/>
                    <a:pt x="319" y="151"/>
                  </a:cubicBezTo>
                  <a:cubicBezTo>
                    <a:pt x="284" y="187"/>
                    <a:pt x="284" y="187"/>
                    <a:pt x="284" y="187"/>
                  </a:cubicBezTo>
                  <a:cubicBezTo>
                    <a:pt x="319" y="231"/>
                    <a:pt x="319" y="231"/>
                    <a:pt x="319" y="231"/>
                  </a:cubicBezTo>
                  <a:cubicBezTo>
                    <a:pt x="364" y="187"/>
                    <a:pt x="364" y="187"/>
                    <a:pt x="364" y="187"/>
                  </a:cubicBezTo>
                  <a:cubicBezTo>
                    <a:pt x="372" y="178"/>
                    <a:pt x="391" y="169"/>
                    <a:pt x="408" y="178"/>
                  </a:cubicBezTo>
                  <a:cubicBezTo>
                    <a:pt x="452" y="187"/>
                    <a:pt x="470" y="169"/>
                    <a:pt x="488" y="143"/>
                  </a:cubicBezTo>
                  <a:cubicBezTo>
                    <a:pt x="497" y="116"/>
                    <a:pt x="497" y="72"/>
                    <a:pt x="497" y="63"/>
                  </a:cubicBezTo>
                  <a:close/>
                  <a:moveTo>
                    <a:pt x="72" y="400"/>
                  </a:moveTo>
                  <a:lnTo>
                    <a:pt x="72" y="400"/>
                  </a:lnTo>
                  <a:cubicBezTo>
                    <a:pt x="62" y="408"/>
                    <a:pt x="62" y="417"/>
                    <a:pt x="72" y="417"/>
                  </a:cubicBezTo>
                  <a:cubicBezTo>
                    <a:pt x="89" y="444"/>
                    <a:pt x="89" y="444"/>
                    <a:pt x="89" y="444"/>
                  </a:cubicBezTo>
                  <a:cubicBezTo>
                    <a:pt x="97" y="444"/>
                    <a:pt x="107" y="444"/>
                    <a:pt x="107" y="435"/>
                  </a:cubicBezTo>
                  <a:cubicBezTo>
                    <a:pt x="231" y="320"/>
                    <a:pt x="231" y="320"/>
                    <a:pt x="231" y="320"/>
                  </a:cubicBezTo>
                  <a:cubicBezTo>
                    <a:pt x="195" y="275"/>
                    <a:pt x="195" y="275"/>
                    <a:pt x="195" y="275"/>
                  </a:cubicBezTo>
                  <a:lnTo>
                    <a:pt x="72" y="400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</p:spPr>
          <p:txBody>
            <a:bodyPr spcFirstLastPara="1" wrap="square" lIns="34275" tIns="17125" rIns="34275" bIns="171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0"/>
          <p:cNvSpPr/>
          <p:nvPr/>
        </p:nvSpPr>
        <p:spPr>
          <a:xfrm rot="5400000" flipH="1">
            <a:off x="-446049" y="3360907"/>
            <a:ext cx="1115440" cy="13618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21B3A7E-576B-4F96-BC78-BC9E90F62E1D}"/>
              </a:ext>
            </a:extLst>
          </p:cNvPr>
          <p:cNvGrpSpPr/>
          <p:nvPr/>
        </p:nvGrpSpPr>
        <p:grpSpPr>
          <a:xfrm>
            <a:off x="7704532" y="144601"/>
            <a:ext cx="4411697" cy="5826130"/>
            <a:chOff x="6524161" y="749270"/>
            <a:chExt cx="4798273" cy="5826130"/>
          </a:xfrm>
        </p:grpSpPr>
        <p:sp>
          <p:nvSpPr>
            <p:cNvPr id="159" name="Google Shape;159;p20"/>
            <p:cNvSpPr txBox="1"/>
            <p:nvPr/>
          </p:nvSpPr>
          <p:spPr>
            <a:xfrm>
              <a:off x="6524162" y="749270"/>
              <a:ext cx="4208833" cy="15326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pt-BR" sz="3600" b="0" i="0" u="none" strike="noStrike" cap="none" dirty="0">
                  <a:solidFill>
                    <a:srgbClr val="92D050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04.</a:t>
              </a:r>
              <a:endParaRPr sz="1400" b="0" i="0" u="none" strike="noStrike" cap="none" dirty="0">
                <a:solidFill>
                  <a:srgbClr val="92D050"/>
                </a:solidFill>
                <a:sym typeface="Arial"/>
              </a:endParaRPr>
            </a:p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pt-BR" sz="3600" b="1" i="0" u="none" strike="noStrike" cap="none" dirty="0">
                  <a:solidFill>
                    <a:schemeClr val="lt1"/>
                  </a:solidFill>
                  <a:latin typeface="Palatino Linotype" panose="02040502050505030304" pitchFamily="18" charset="0"/>
                  <a:ea typeface="Libre Franklin Medium"/>
                  <a:cs typeface="Libre Franklin Medium"/>
                  <a:sym typeface="Libre Franklin Medium"/>
                </a:rPr>
                <a:t>Diferencial</a:t>
              </a:r>
              <a:endParaRPr sz="1400" b="1" i="0" u="none" strike="noStrike" cap="none" dirty="0">
                <a:solidFill>
                  <a:srgbClr val="000000"/>
                </a:solidFill>
                <a:latin typeface="Palatino Linotype" panose="02040502050505030304" pitchFamily="18" charset="0"/>
                <a:sym typeface="Arial"/>
              </a:endParaRPr>
            </a:p>
          </p:txBody>
        </p:sp>
        <p:sp>
          <p:nvSpPr>
            <p:cNvPr id="160" name="Google Shape;160;p20"/>
            <p:cNvSpPr txBox="1"/>
            <p:nvPr/>
          </p:nvSpPr>
          <p:spPr>
            <a:xfrm>
              <a:off x="6524161" y="2006209"/>
              <a:ext cx="4208835" cy="372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pt-BR" sz="1400" b="1" i="0" u="sng" strike="noStrike" cap="none" dirty="0">
                  <a:solidFill>
                    <a:schemeClr val="lt1"/>
                  </a:solidFill>
                  <a:latin typeface="Palatino Linotype" panose="02040502050505030304" pitchFamily="18" charset="0"/>
                  <a:ea typeface="Libre Franklin Medium"/>
                  <a:cs typeface="Libre Franklin Medium"/>
                  <a:sym typeface="Libre Franklin Medium"/>
                </a:rPr>
                <a:t>O que a sua solução tem de especial?</a:t>
              </a:r>
              <a:endParaRPr sz="1400" b="1" i="0" u="sng" strike="noStrike" cap="none" dirty="0">
                <a:solidFill>
                  <a:srgbClr val="000000"/>
                </a:solidFill>
                <a:latin typeface="Palatino Linotype" panose="02040502050505030304" pitchFamily="18" charset="0"/>
                <a:sym typeface="Arial"/>
              </a:endParaRPr>
            </a:p>
          </p:txBody>
        </p:sp>
        <p:sp>
          <p:nvSpPr>
            <p:cNvPr id="161" name="Google Shape;161;p20"/>
            <p:cNvSpPr txBox="1"/>
            <p:nvPr/>
          </p:nvSpPr>
          <p:spPr>
            <a:xfrm>
              <a:off x="6524161" y="2281957"/>
              <a:ext cx="4798273" cy="4293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just"/>
              <a:r>
                <a:rPr lang="pt-BR" sz="13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            O também chamado Apache Software </a:t>
              </a:r>
              <a:r>
                <a:rPr lang="pt-BR" sz="1300" b="1" dirty="0" err="1">
                  <a:solidFill>
                    <a:schemeClr val="bg1"/>
                  </a:solidFill>
                  <a:latin typeface="Palatino Linotype" panose="02040502050505030304" pitchFamily="18" charset="0"/>
                </a:rPr>
                <a:t>Hadoop</a:t>
              </a:r>
              <a:r>
                <a:rPr lang="pt-BR" sz="13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 é um ecossistema completo para computação para comportar o processamento de muitos dados em alta velocidade. A razão de ser desse conjunto de ferramentas que compõem o Hadoop é permitir o processamento e o armazenamento de grandes quantidades de dados de forma distribuída, ou seja, utilizando clusters de computadores, de baixo custo e tolerantes a falhas.</a:t>
              </a:r>
            </a:p>
            <a:p>
              <a:pPr algn="just"/>
              <a:endParaRPr lang="pt-BR" sz="1300" b="1" dirty="0">
                <a:solidFill>
                  <a:schemeClr val="bg1"/>
                </a:solidFill>
                <a:latin typeface="Palatino Linotype" panose="02040502050505030304" pitchFamily="18" charset="0"/>
              </a:endParaRPr>
            </a:p>
            <a:p>
              <a:pPr algn="just"/>
              <a:r>
                <a:rPr lang="pt-BR" sz="13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É Open-Source e contém módulos construídos em Java. Esse processamento é dividido em vários nós ou clusters, para maximizar o poder computacional. Essa </a:t>
              </a:r>
              <a:r>
                <a:rPr lang="pt-BR" sz="1300" b="1" dirty="0" err="1">
                  <a:solidFill>
                    <a:schemeClr val="bg1"/>
                  </a:solidFill>
                  <a:latin typeface="Palatino Linotype" panose="02040502050505030304" pitchFamily="18" charset="0"/>
                </a:rPr>
                <a:t>clusterização</a:t>
              </a:r>
              <a:r>
                <a:rPr lang="pt-BR" sz="13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 é necessária porque um único servidor não conseguiria processar tantos dados. Dessa forma, é possível oferecer armazenamento, processamento, acesso, segurança, operação e governança. Se fôssemos resumir a plataforma </a:t>
              </a:r>
              <a:r>
                <a:rPr lang="pt-BR" sz="1300" b="1" dirty="0" err="1">
                  <a:solidFill>
                    <a:schemeClr val="bg1"/>
                  </a:solidFill>
                  <a:latin typeface="Palatino Linotype" panose="02040502050505030304" pitchFamily="18" charset="0"/>
                </a:rPr>
                <a:t>Hadoop</a:t>
              </a:r>
              <a:r>
                <a:rPr lang="pt-BR" sz="13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 veríamos que é uma ferramenta robusta e confiável para tratamento de dados, que pode ser adotada por empresas de todos os ramos e portes.</a:t>
              </a:r>
              <a:endParaRPr lang="en-US" sz="1300" dirty="0">
                <a:solidFill>
                  <a:schemeClr val="bg1"/>
                </a:solidFill>
                <a:latin typeface="Palatino Linotype" panose="02040502050505030304" pitchFamily="18" charset="0"/>
              </a:endParaRPr>
            </a:p>
          </p:txBody>
        </p:sp>
        <p:cxnSp>
          <p:nvCxnSpPr>
            <p:cNvPr id="11" name="Google Shape;142;p6">
              <a:extLst>
                <a:ext uri="{FF2B5EF4-FFF2-40B4-BE49-F238E27FC236}">
                  <a16:creationId xmlns:a16="http://schemas.microsoft.com/office/drawing/2014/main" id="{4C053AA3-BBE0-4ABC-92C8-C0181CA4E33C}"/>
                </a:ext>
              </a:extLst>
            </p:cNvPr>
            <p:cNvCxnSpPr/>
            <p:nvPr/>
          </p:nvCxnSpPr>
          <p:spPr>
            <a:xfrm>
              <a:off x="6622796" y="1416969"/>
              <a:ext cx="596347" cy="0"/>
            </a:xfrm>
            <a:prstGeom prst="straightConnector1">
              <a:avLst/>
            </a:prstGeom>
            <a:noFill/>
            <a:ln w="38100" cap="flat" cmpd="sng">
              <a:solidFill>
                <a:srgbClr val="92D05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15" name="Picture 1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28769B4-0D60-478D-A79B-57A86A71B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42" y="1108127"/>
            <a:ext cx="7234116" cy="4724782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3F176EB-3A2C-4F0B-8FF2-313E8513D564}"/>
              </a:ext>
            </a:extLst>
          </p:cNvPr>
          <p:cNvGrpSpPr/>
          <p:nvPr/>
        </p:nvGrpSpPr>
        <p:grpSpPr>
          <a:xfrm>
            <a:off x="322573" y="2423740"/>
            <a:ext cx="5139832" cy="1262998"/>
            <a:chOff x="1789321" y="2769792"/>
            <a:chExt cx="5139832" cy="1262998"/>
          </a:xfrm>
        </p:grpSpPr>
        <p:sp>
          <p:nvSpPr>
            <p:cNvPr id="171" name="Google Shape;171;p21"/>
            <p:cNvSpPr/>
            <p:nvPr/>
          </p:nvSpPr>
          <p:spPr>
            <a:xfrm>
              <a:off x="1789321" y="2841558"/>
              <a:ext cx="511696" cy="511696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pt-BR" sz="1800" b="0" i="0" u="none" strike="noStrike" cap="none" dirty="0">
                  <a:solidFill>
                    <a:schemeClr val="lt1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1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1"/>
            <p:cNvSpPr txBox="1"/>
            <p:nvPr/>
          </p:nvSpPr>
          <p:spPr>
            <a:xfrm>
              <a:off x="2530188" y="2769792"/>
              <a:ext cx="3890489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pt-BR" sz="1800" b="1" i="0" u="sng" strike="noStrike" cap="none" dirty="0" err="1">
                  <a:solidFill>
                    <a:srgbClr val="92D050"/>
                  </a:solidFill>
                  <a:latin typeface="Palatino Linotype" panose="02040502050505030304" pitchFamily="18" charset="0"/>
                  <a:sym typeface="Arial"/>
                </a:rPr>
                <a:t>Hadoop</a:t>
              </a:r>
              <a:r>
                <a:rPr lang="pt-BR" sz="1800" b="1" i="0" u="none" strike="noStrike" cap="none" dirty="0">
                  <a:solidFill>
                    <a:srgbClr val="92D050"/>
                  </a:solidFill>
                  <a:latin typeface="Palatino Linotype" panose="02040502050505030304" pitchFamily="18" charset="0"/>
                  <a:sym typeface="Arial"/>
                </a:rPr>
                <a:t> </a:t>
              </a:r>
              <a:r>
                <a:rPr lang="pt-BR" sz="1800" b="1" i="0" u="sng" strike="noStrike" cap="none" dirty="0" err="1">
                  <a:solidFill>
                    <a:srgbClr val="92D050"/>
                  </a:solidFill>
                  <a:latin typeface="Palatino Linotype" panose="02040502050505030304" pitchFamily="18" charset="0"/>
                  <a:sym typeface="Arial"/>
                </a:rPr>
                <a:t>Distributed</a:t>
              </a:r>
              <a:r>
                <a:rPr lang="pt-BR" sz="1800" b="1" i="0" u="none" strike="noStrike" cap="none" dirty="0">
                  <a:solidFill>
                    <a:srgbClr val="92D050"/>
                  </a:solidFill>
                  <a:latin typeface="Palatino Linotype" panose="02040502050505030304" pitchFamily="18" charset="0"/>
                  <a:sym typeface="Arial"/>
                </a:rPr>
                <a:t> </a:t>
              </a:r>
              <a:r>
                <a:rPr lang="pt-BR" sz="1800" b="1" i="0" u="sng" strike="noStrike" cap="none" dirty="0">
                  <a:solidFill>
                    <a:srgbClr val="92D050"/>
                  </a:solidFill>
                  <a:latin typeface="Palatino Linotype" panose="02040502050505030304" pitchFamily="18" charset="0"/>
                  <a:sym typeface="Arial"/>
                </a:rPr>
                <a:t>File</a:t>
              </a:r>
              <a:r>
                <a:rPr lang="pt-BR" sz="1800" b="1" i="0" u="none" strike="noStrike" cap="none" dirty="0">
                  <a:solidFill>
                    <a:srgbClr val="92D050"/>
                  </a:solidFill>
                  <a:latin typeface="Palatino Linotype" panose="02040502050505030304" pitchFamily="18" charset="0"/>
                  <a:sym typeface="Arial"/>
                </a:rPr>
                <a:t> </a:t>
              </a:r>
              <a:r>
                <a:rPr lang="pt-BR" sz="1800" b="1" i="0" u="sng" strike="noStrike" cap="none" dirty="0">
                  <a:solidFill>
                    <a:srgbClr val="92D050"/>
                  </a:solidFill>
                  <a:latin typeface="Palatino Linotype" panose="02040502050505030304" pitchFamily="18" charset="0"/>
                  <a:sym typeface="Arial"/>
                </a:rPr>
                <a:t>System</a:t>
              </a:r>
              <a:endParaRPr sz="1800" b="1" i="0" u="sng" strike="noStrike" cap="none" dirty="0">
                <a:solidFill>
                  <a:srgbClr val="92D050"/>
                </a:solidFill>
                <a:latin typeface="Palatino Linotype" panose="02040502050505030304" pitchFamily="18" charset="0"/>
                <a:sym typeface="Arial"/>
              </a:endParaRPr>
            </a:p>
          </p:txBody>
        </p:sp>
        <p:sp>
          <p:nvSpPr>
            <p:cNvPr id="173" name="Google Shape;173;p21"/>
            <p:cNvSpPr txBox="1"/>
            <p:nvPr/>
          </p:nvSpPr>
          <p:spPr>
            <a:xfrm>
              <a:off x="2530189" y="3078723"/>
              <a:ext cx="4398964" cy="9540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just"/>
              <a:r>
                <a:rPr lang="pt-BR" b="1" dirty="0">
                  <a:latin typeface="Palatino Linotype" panose="02040502050505030304" pitchFamily="18" charset="0"/>
                </a:rPr>
                <a:t>O HDFS é responsável pelo armazenamento distribuído e pela clusterização de computadores que suportarão a guarda dos dados, utilizando grandes blocos de </a:t>
              </a:r>
              <a:r>
                <a:rPr lang="en-US" b="1" dirty="0" err="1">
                  <a:latin typeface="Palatino Linotype" panose="02040502050505030304" pitchFamily="18" charset="0"/>
                </a:rPr>
                <a:t>memória</a:t>
              </a:r>
              <a:r>
                <a:rPr lang="en-US" b="1" dirty="0">
                  <a:latin typeface="Palatino Linotype" panose="02040502050505030304" pitchFamily="18" charset="0"/>
                </a:rPr>
                <a:t>.</a:t>
              </a:r>
              <a:endParaRPr sz="1200" b="1" i="0" u="none" strike="noStrike" cap="none" dirty="0">
                <a:solidFill>
                  <a:srgbClr val="1A1F20"/>
                </a:solidFill>
                <a:latin typeface="Palatino Linotype" panose="02040502050505030304" pitchFamily="18" charset="0"/>
                <a:sym typeface="Arial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EEBE936-C6FE-4652-826F-C8FA90610D6A}"/>
              </a:ext>
            </a:extLst>
          </p:cNvPr>
          <p:cNvGrpSpPr/>
          <p:nvPr/>
        </p:nvGrpSpPr>
        <p:grpSpPr>
          <a:xfrm>
            <a:off x="322573" y="4276027"/>
            <a:ext cx="5139832" cy="1692875"/>
            <a:chOff x="1789321" y="3964199"/>
            <a:chExt cx="5139832" cy="1692875"/>
          </a:xfrm>
        </p:grpSpPr>
        <p:sp>
          <p:nvSpPr>
            <p:cNvPr id="169" name="Google Shape;169;p21"/>
            <p:cNvSpPr/>
            <p:nvPr/>
          </p:nvSpPr>
          <p:spPr>
            <a:xfrm>
              <a:off x="1789321" y="4045120"/>
              <a:ext cx="511696" cy="511696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pt-BR" sz="1800" b="0" i="0" u="none" strike="noStrike" cap="none" dirty="0">
                  <a:solidFill>
                    <a:schemeClr val="lt1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2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1"/>
            <p:cNvSpPr txBox="1"/>
            <p:nvPr/>
          </p:nvSpPr>
          <p:spPr>
            <a:xfrm>
              <a:off x="2530189" y="3964199"/>
              <a:ext cx="2888478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pt-BR" sz="1800" b="1" i="0" u="sng" strike="noStrike" cap="none" dirty="0" err="1">
                  <a:solidFill>
                    <a:srgbClr val="92D050"/>
                  </a:solidFill>
                  <a:latin typeface="Palatino Linotype" panose="02040502050505030304" pitchFamily="18" charset="0"/>
                  <a:sym typeface="Arial"/>
                </a:rPr>
                <a:t>Yarn</a:t>
              </a:r>
              <a:r>
                <a:rPr lang="pt-BR" sz="1800" b="1" i="0" u="none" strike="noStrike" cap="none" dirty="0">
                  <a:solidFill>
                    <a:srgbClr val="92D050"/>
                  </a:solidFill>
                  <a:latin typeface="Palatino Linotype" panose="02040502050505030304" pitchFamily="18" charset="0"/>
                  <a:sym typeface="Arial"/>
                </a:rPr>
                <a:t> / </a:t>
              </a:r>
              <a:r>
                <a:rPr lang="pt-BR" sz="1800" b="1" i="0" u="sng" strike="noStrike" cap="none" dirty="0" err="1">
                  <a:solidFill>
                    <a:srgbClr val="92D050"/>
                  </a:solidFill>
                  <a:latin typeface="Palatino Linotype" panose="02040502050505030304" pitchFamily="18" charset="0"/>
                  <a:sym typeface="Arial"/>
                </a:rPr>
                <a:t>MapReduce</a:t>
              </a:r>
              <a:endParaRPr sz="1400" b="1" i="0" u="sng" strike="noStrike" cap="none" dirty="0">
                <a:solidFill>
                  <a:srgbClr val="92D050"/>
                </a:solidFill>
                <a:latin typeface="Palatino Linotype" panose="02040502050505030304" pitchFamily="18" charset="0"/>
                <a:sym typeface="Arial"/>
              </a:endParaRPr>
            </a:p>
          </p:txBody>
        </p:sp>
        <p:sp>
          <p:nvSpPr>
            <p:cNvPr id="175" name="Google Shape;175;p21"/>
            <p:cNvSpPr txBox="1"/>
            <p:nvPr/>
          </p:nvSpPr>
          <p:spPr>
            <a:xfrm>
              <a:off x="2530189" y="4272120"/>
              <a:ext cx="4398964" cy="13849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just"/>
              <a:r>
                <a:rPr lang="pt-BR" b="1" dirty="0">
                  <a:latin typeface="Palatino Linotype" panose="02040502050505030304" pitchFamily="18" charset="0"/>
                </a:rPr>
                <a:t>Gerencia o processamento dos dados em ambiente de cluster. É um modelo de programação desenvolvido para processar em larga escala, tendo como bases o mapeamento (map) e a redução (reduce) dos dados com flexibilidade para processar os diferentes tipos e formatos.</a:t>
              </a:r>
              <a:endParaRPr sz="1200" b="1" i="0" u="none" strike="noStrike" cap="none" dirty="0">
                <a:solidFill>
                  <a:srgbClr val="1A1F20"/>
                </a:solidFill>
                <a:latin typeface="Palatino Linotype" panose="02040502050505030304" pitchFamily="18" charset="0"/>
                <a:sym typeface="Arial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4B93463-A321-4998-BE08-07FABB79FF3A}"/>
              </a:ext>
            </a:extLst>
          </p:cNvPr>
          <p:cNvGrpSpPr/>
          <p:nvPr/>
        </p:nvGrpSpPr>
        <p:grpSpPr>
          <a:xfrm>
            <a:off x="1816163" y="211018"/>
            <a:ext cx="3030329" cy="1477328"/>
            <a:chOff x="1789320" y="531442"/>
            <a:chExt cx="3030329" cy="1477328"/>
          </a:xfrm>
        </p:grpSpPr>
        <p:sp>
          <p:nvSpPr>
            <p:cNvPr id="178" name="Google Shape;178;p21"/>
            <p:cNvSpPr txBox="1"/>
            <p:nvPr/>
          </p:nvSpPr>
          <p:spPr>
            <a:xfrm>
              <a:off x="1789320" y="531442"/>
              <a:ext cx="3030329" cy="14773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800"/>
                <a:buFont typeface="Arial"/>
                <a:buNone/>
              </a:pPr>
              <a:r>
                <a:rPr lang="pt-BR" sz="3800" b="0" i="0" u="none" strike="noStrike" cap="none" dirty="0">
                  <a:solidFill>
                    <a:srgbClr val="92D050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05.</a:t>
              </a:r>
              <a:endParaRPr sz="1400" b="0" i="0" u="none" strike="noStrike" cap="none" dirty="0">
                <a:solidFill>
                  <a:srgbClr val="92D050"/>
                </a:solidFill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800"/>
                <a:buFont typeface="Arial"/>
                <a:buNone/>
              </a:pPr>
              <a:r>
                <a:rPr lang="pt-BR" sz="3800" b="1" i="0" u="none" strike="noStrike" cap="none" dirty="0">
                  <a:solidFill>
                    <a:srgbClr val="002060"/>
                  </a:solidFill>
                  <a:latin typeface="Palatino Linotype" panose="02040502050505030304" pitchFamily="18" charset="0"/>
                  <a:ea typeface="Libre Franklin Medium"/>
                  <a:cs typeface="Libre Franklin Medium"/>
                  <a:sym typeface="Libre Franklin Medium"/>
                </a:rPr>
                <a:t>Impacto</a:t>
              </a:r>
              <a:endParaRPr sz="3800" b="1" i="0" u="none" strike="noStrike" cap="none" dirty="0">
                <a:solidFill>
                  <a:srgbClr val="002060"/>
                </a:solidFill>
                <a:latin typeface="Palatino Linotype" panose="02040502050505030304" pitchFamily="18" charset="0"/>
                <a:ea typeface="Libre Franklin Medium"/>
                <a:cs typeface="Libre Franklin Medium"/>
                <a:sym typeface="Libre Franklin Medium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pt-BR" sz="1400" b="1" i="0" u="none" strike="noStrike" cap="none" dirty="0">
                  <a:solidFill>
                    <a:srgbClr val="002060"/>
                  </a:solidFill>
                  <a:latin typeface="Palatino Linotype" panose="02040502050505030304" pitchFamily="18" charset="0"/>
                  <a:ea typeface="Libre Franklin Medium"/>
                  <a:cs typeface="Libre Franklin Medium"/>
                  <a:sym typeface="Libre Franklin Medium"/>
                </a:rPr>
                <a:t>Como funciona o seu produto?</a:t>
              </a:r>
              <a:endParaRPr sz="1400" b="1" i="0" u="none" strike="noStrike" cap="none" dirty="0">
                <a:solidFill>
                  <a:srgbClr val="002060"/>
                </a:solidFill>
                <a:latin typeface="Palatino Linotype" panose="02040502050505030304" pitchFamily="18" charset="0"/>
                <a:ea typeface="Libre Franklin Medium"/>
                <a:cs typeface="Libre Franklin Medium"/>
                <a:sym typeface="Libre Franklin Medium"/>
              </a:endParaRPr>
            </a:p>
          </p:txBody>
        </p:sp>
        <p:sp>
          <p:nvSpPr>
            <p:cNvPr id="5" name="Google Shape;1140;p40">
              <a:extLst>
                <a:ext uri="{FF2B5EF4-FFF2-40B4-BE49-F238E27FC236}">
                  <a16:creationId xmlns:a16="http://schemas.microsoft.com/office/drawing/2014/main" id="{D1D4D83D-F7C9-4B07-BEDC-1D0E05A4F263}"/>
                </a:ext>
              </a:extLst>
            </p:cNvPr>
            <p:cNvSpPr/>
            <p:nvPr/>
          </p:nvSpPr>
          <p:spPr>
            <a:xfrm>
              <a:off x="3834697" y="1209522"/>
              <a:ext cx="453008" cy="422292"/>
            </a:xfrm>
            <a:custGeom>
              <a:avLst/>
              <a:gdLst/>
              <a:ahLst/>
              <a:cxnLst/>
              <a:rect l="l" t="t" r="r" b="b"/>
              <a:pathLst>
                <a:path w="462" h="488" extrusionOk="0">
                  <a:moveTo>
                    <a:pt x="443" y="301"/>
                  </a:moveTo>
                  <a:lnTo>
                    <a:pt x="443" y="301"/>
                  </a:lnTo>
                  <a:cubicBezTo>
                    <a:pt x="408" y="266"/>
                    <a:pt x="408" y="266"/>
                    <a:pt x="408" y="266"/>
                  </a:cubicBezTo>
                  <a:cubicBezTo>
                    <a:pt x="390" y="248"/>
                    <a:pt x="390" y="230"/>
                    <a:pt x="408" y="221"/>
                  </a:cubicBezTo>
                  <a:cubicBezTo>
                    <a:pt x="443" y="186"/>
                    <a:pt x="443" y="186"/>
                    <a:pt x="443" y="186"/>
                  </a:cubicBezTo>
                  <a:cubicBezTo>
                    <a:pt x="461" y="168"/>
                    <a:pt x="452" y="160"/>
                    <a:pt x="443" y="160"/>
                  </a:cubicBezTo>
                  <a:cubicBezTo>
                    <a:pt x="381" y="151"/>
                    <a:pt x="381" y="151"/>
                    <a:pt x="381" y="151"/>
                  </a:cubicBezTo>
                  <a:cubicBezTo>
                    <a:pt x="364" y="151"/>
                    <a:pt x="355" y="142"/>
                    <a:pt x="364" y="124"/>
                  </a:cubicBezTo>
                  <a:cubicBezTo>
                    <a:pt x="390" y="36"/>
                    <a:pt x="390" y="36"/>
                    <a:pt x="390" y="36"/>
                  </a:cubicBezTo>
                  <a:cubicBezTo>
                    <a:pt x="399" y="27"/>
                    <a:pt x="390" y="17"/>
                    <a:pt x="381" y="27"/>
                  </a:cubicBezTo>
                  <a:cubicBezTo>
                    <a:pt x="311" y="71"/>
                    <a:pt x="311" y="71"/>
                    <a:pt x="311" y="71"/>
                  </a:cubicBezTo>
                  <a:cubicBezTo>
                    <a:pt x="292" y="80"/>
                    <a:pt x="275" y="71"/>
                    <a:pt x="267" y="53"/>
                  </a:cubicBezTo>
                  <a:cubicBezTo>
                    <a:pt x="248" y="17"/>
                    <a:pt x="248" y="17"/>
                    <a:pt x="248" y="17"/>
                  </a:cubicBezTo>
                  <a:cubicBezTo>
                    <a:pt x="239" y="0"/>
                    <a:pt x="222" y="0"/>
                    <a:pt x="213" y="17"/>
                  </a:cubicBezTo>
                  <a:cubicBezTo>
                    <a:pt x="195" y="53"/>
                    <a:pt x="195" y="53"/>
                    <a:pt x="195" y="53"/>
                  </a:cubicBezTo>
                  <a:cubicBezTo>
                    <a:pt x="186" y="71"/>
                    <a:pt x="169" y="71"/>
                    <a:pt x="151" y="71"/>
                  </a:cubicBezTo>
                  <a:cubicBezTo>
                    <a:pt x="116" y="53"/>
                    <a:pt x="116" y="53"/>
                    <a:pt x="116" y="53"/>
                  </a:cubicBezTo>
                  <a:cubicBezTo>
                    <a:pt x="98" y="45"/>
                    <a:pt x="80" y="53"/>
                    <a:pt x="89" y="71"/>
                  </a:cubicBezTo>
                  <a:cubicBezTo>
                    <a:pt x="89" y="106"/>
                    <a:pt x="89" y="106"/>
                    <a:pt x="89" y="106"/>
                  </a:cubicBezTo>
                  <a:cubicBezTo>
                    <a:pt x="89" y="124"/>
                    <a:pt x="80" y="142"/>
                    <a:pt x="63" y="142"/>
                  </a:cubicBezTo>
                  <a:cubicBezTo>
                    <a:pt x="18" y="160"/>
                    <a:pt x="18" y="160"/>
                    <a:pt x="18" y="160"/>
                  </a:cubicBezTo>
                  <a:cubicBezTo>
                    <a:pt x="9" y="160"/>
                    <a:pt x="0" y="168"/>
                    <a:pt x="18" y="186"/>
                  </a:cubicBezTo>
                  <a:cubicBezTo>
                    <a:pt x="63" y="221"/>
                    <a:pt x="63" y="221"/>
                    <a:pt x="63" y="221"/>
                  </a:cubicBezTo>
                  <a:cubicBezTo>
                    <a:pt x="71" y="230"/>
                    <a:pt x="71" y="248"/>
                    <a:pt x="63" y="266"/>
                  </a:cubicBezTo>
                  <a:cubicBezTo>
                    <a:pt x="18" y="301"/>
                    <a:pt x="18" y="301"/>
                    <a:pt x="18" y="301"/>
                  </a:cubicBezTo>
                  <a:cubicBezTo>
                    <a:pt x="0" y="311"/>
                    <a:pt x="9" y="319"/>
                    <a:pt x="27" y="319"/>
                  </a:cubicBezTo>
                  <a:cubicBezTo>
                    <a:pt x="71" y="328"/>
                    <a:pt x="71" y="328"/>
                    <a:pt x="71" y="328"/>
                  </a:cubicBezTo>
                  <a:cubicBezTo>
                    <a:pt x="89" y="328"/>
                    <a:pt x="98" y="346"/>
                    <a:pt x="98" y="364"/>
                  </a:cubicBezTo>
                  <a:cubicBezTo>
                    <a:pt x="71" y="443"/>
                    <a:pt x="71" y="443"/>
                    <a:pt x="71" y="443"/>
                  </a:cubicBezTo>
                  <a:cubicBezTo>
                    <a:pt x="63" y="461"/>
                    <a:pt x="71" y="461"/>
                    <a:pt x="89" y="461"/>
                  </a:cubicBezTo>
                  <a:cubicBezTo>
                    <a:pt x="142" y="425"/>
                    <a:pt x="142" y="425"/>
                    <a:pt x="142" y="425"/>
                  </a:cubicBezTo>
                  <a:cubicBezTo>
                    <a:pt x="160" y="417"/>
                    <a:pt x="177" y="417"/>
                    <a:pt x="186" y="434"/>
                  </a:cubicBezTo>
                  <a:cubicBezTo>
                    <a:pt x="213" y="470"/>
                    <a:pt x="213" y="470"/>
                    <a:pt x="213" y="470"/>
                  </a:cubicBezTo>
                  <a:cubicBezTo>
                    <a:pt x="222" y="487"/>
                    <a:pt x="239" y="478"/>
                    <a:pt x="248" y="470"/>
                  </a:cubicBezTo>
                  <a:cubicBezTo>
                    <a:pt x="267" y="425"/>
                    <a:pt x="267" y="425"/>
                    <a:pt x="267" y="425"/>
                  </a:cubicBezTo>
                  <a:cubicBezTo>
                    <a:pt x="275" y="408"/>
                    <a:pt x="292" y="408"/>
                    <a:pt x="311" y="408"/>
                  </a:cubicBezTo>
                  <a:cubicBezTo>
                    <a:pt x="355" y="434"/>
                    <a:pt x="355" y="434"/>
                    <a:pt x="355" y="434"/>
                  </a:cubicBezTo>
                  <a:cubicBezTo>
                    <a:pt x="364" y="443"/>
                    <a:pt x="381" y="434"/>
                    <a:pt x="373" y="417"/>
                  </a:cubicBezTo>
                  <a:cubicBezTo>
                    <a:pt x="373" y="372"/>
                    <a:pt x="373" y="372"/>
                    <a:pt x="373" y="372"/>
                  </a:cubicBezTo>
                  <a:cubicBezTo>
                    <a:pt x="373" y="364"/>
                    <a:pt x="390" y="346"/>
                    <a:pt x="399" y="337"/>
                  </a:cubicBezTo>
                  <a:cubicBezTo>
                    <a:pt x="443" y="328"/>
                    <a:pt x="443" y="328"/>
                    <a:pt x="443" y="328"/>
                  </a:cubicBezTo>
                  <a:cubicBezTo>
                    <a:pt x="452" y="319"/>
                    <a:pt x="461" y="311"/>
                    <a:pt x="443" y="301"/>
                  </a:cubicBezTo>
                  <a:close/>
                  <a:moveTo>
                    <a:pt x="257" y="346"/>
                  </a:moveTo>
                  <a:lnTo>
                    <a:pt x="257" y="346"/>
                  </a:lnTo>
                  <a:cubicBezTo>
                    <a:pt x="204" y="346"/>
                    <a:pt x="204" y="346"/>
                    <a:pt x="204" y="346"/>
                  </a:cubicBezTo>
                  <a:cubicBezTo>
                    <a:pt x="204" y="292"/>
                    <a:pt x="204" y="292"/>
                    <a:pt x="204" y="292"/>
                  </a:cubicBezTo>
                  <a:cubicBezTo>
                    <a:pt x="257" y="292"/>
                    <a:pt x="257" y="292"/>
                    <a:pt x="257" y="292"/>
                  </a:cubicBezTo>
                  <a:lnTo>
                    <a:pt x="257" y="346"/>
                  </a:lnTo>
                  <a:close/>
                  <a:moveTo>
                    <a:pt x="257" y="266"/>
                  </a:moveTo>
                  <a:lnTo>
                    <a:pt x="257" y="266"/>
                  </a:lnTo>
                  <a:cubicBezTo>
                    <a:pt x="204" y="266"/>
                    <a:pt x="204" y="266"/>
                    <a:pt x="204" y="266"/>
                  </a:cubicBezTo>
                  <a:cubicBezTo>
                    <a:pt x="204" y="133"/>
                    <a:pt x="204" y="133"/>
                    <a:pt x="204" y="133"/>
                  </a:cubicBezTo>
                  <a:cubicBezTo>
                    <a:pt x="257" y="133"/>
                    <a:pt x="257" y="133"/>
                    <a:pt x="257" y="133"/>
                  </a:cubicBezTo>
                  <a:lnTo>
                    <a:pt x="257" y="266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34275" tIns="17125" rIns="34275" bIns="171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3133D37-6F5C-4F56-8B3B-89BAAD1FDEC7}"/>
              </a:ext>
            </a:extLst>
          </p:cNvPr>
          <p:cNvGrpSpPr/>
          <p:nvPr/>
        </p:nvGrpSpPr>
        <p:grpSpPr>
          <a:xfrm>
            <a:off x="6271358" y="2343363"/>
            <a:ext cx="5139831" cy="1477432"/>
            <a:chOff x="1789323" y="5248682"/>
            <a:chExt cx="5139831" cy="1477432"/>
          </a:xfrm>
        </p:grpSpPr>
        <p:sp>
          <p:nvSpPr>
            <p:cNvPr id="30" name="Google Shape;170;p21">
              <a:extLst>
                <a:ext uri="{FF2B5EF4-FFF2-40B4-BE49-F238E27FC236}">
                  <a16:creationId xmlns:a16="http://schemas.microsoft.com/office/drawing/2014/main" id="{4F1C6574-64EC-4A2F-A6AD-2B66D00D8DBD}"/>
                </a:ext>
              </a:extLst>
            </p:cNvPr>
            <p:cNvSpPr/>
            <p:nvPr/>
          </p:nvSpPr>
          <p:spPr>
            <a:xfrm>
              <a:off x="1789323" y="5332558"/>
              <a:ext cx="511696" cy="511696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pt-BR" sz="1800" dirty="0">
                  <a:solidFill>
                    <a:schemeClr val="lt1"/>
                  </a:solidFill>
                  <a:latin typeface="Libre Franklin Medium"/>
                  <a:cs typeface="Libre Franklin Medium"/>
                  <a:sym typeface="Libre Franklin Medium"/>
                </a:rPr>
                <a:t>4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76;p21">
              <a:extLst>
                <a:ext uri="{FF2B5EF4-FFF2-40B4-BE49-F238E27FC236}">
                  <a16:creationId xmlns:a16="http://schemas.microsoft.com/office/drawing/2014/main" id="{0F9DE38D-D673-4A49-B47C-1D7992F49940}"/>
                </a:ext>
              </a:extLst>
            </p:cNvPr>
            <p:cNvSpPr txBox="1"/>
            <p:nvPr/>
          </p:nvSpPr>
          <p:spPr>
            <a:xfrm>
              <a:off x="2530190" y="5248682"/>
              <a:ext cx="4398964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pt-BR" sz="1800" b="1" i="0" u="sng" strike="noStrike" cap="none" dirty="0">
                  <a:solidFill>
                    <a:srgbClr val="92D050"/>
                  </a:solidFill>
                  <a:latin typeface="Palatino Linotype" panose="02040502050505030304" pitchFamily="18" charset="0"/>
                  <a:sym typeface="Arial"/>
                </a:rPr>
                <a:t>Hbase [Banco de dados Não-Relacional]</a:t>
              </a:r>
              <a:endParaRPr sz="1400" b="1" i="0" u="sng" strike="noStrike" cap="none" dirty="0">
                <a:solidFill>
                  <a:srgbClr val="92D050"/>
                </a:solidFill>
                <a:latin typeface="Palatino Linotype" panose="02040502050505030304" pitchFamily="18" charset="0"/>
                <a:sym typeface="Arial"/>
              </a:endParaRPr>
            </a:p>
          </p:txBody>
        </p:sp>
        <p:sp>
          <p:nvSpPr>
            <p:cNvPr id="32" name="Google Shape;177;p21">
              <a:extLst>
                <a:ext uri="{FF2B5EF4-FFF2-40B4-BE49-F238E27FC236}">
                  <a16:creationId xmlns:a16="http://schemas.microsoft.com/office/drawing/2014/main" id="{01F55ABB-CCEB-4CE2-9925-F536208F40CB}"/>
                </a:ext>
              </a:extLst>
            </p:cNvPr>
            <p:cNvSpPr txBox="1"/>
            <p:nvPr/>
          </p:nvSpPr>
          <p:spPr>
            <a:xfrm>
              <a:off x="2530191" y="5556603"/>
              <a:ext cx="4398963" cy="1169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just"/>
              <a:r>
                <a:rPr lang="pt-PT" b="1" dirty="0">
                  <a:latin typeface="Palatino Linotype" panose="02040502050505030304" pitchFamily="18" charset="0"/>
                </a:rPr>
                <a:t>Apache HBase é um banco de dados de código aberto, distribuído, versão, não relacional modelado após o Bigtable. O objetivo deste projeto é hospedar mesas muito grandes, bilhões de linhas X milhões de colunas. </a:t>
              </a:r>
              <a:endParaRPr b="1" dirty="0">
                <a:latin typeface="Palatino Linotype" panose="02040502050505030304" pitchFamily="18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6D82C4B-7C37-44AE-94D0-A1A8218D712A}"/>
              </a:ext>
            </a:extLst>
          </p:cNvPr>
          <p:cNvGrpSpPr/>
          <p:nvPr/>
        </p:nvGrpSpPr>
        <p:grpSpPr>
          <a:xfrm>
            <a:off x="6271358" y="497214"/>
            <a:ext cx="5139831" cy="1261988"/>
            <a:chOff x="1789323" y="5248682"/>
            <a:chExt cx="5139831" cy="1261988"/>
          </a:xfrm>
        </p:grpSpPr>
        <p:sp>
          <p:nvSpPr>
            <p:cNvPr id="34" name="Google Shape;170;p21">
              <a:extLst>
                <a:ext uri="{FF2B5EF4-FFF2-40B4-BE49-F238E27FC236}">
                  <a16:creationId xmlns:a16="http://schemas.microsoft.com/office/drawing/2014/main" id="{037A12B0-1F87-4362-9B57-D72A8EBE7371}"/>
                </a:ext>
              </a:extLst>
            </p:cNvPr>
            <p:cNvSpPr/>
            <p:nvPr/>
          </p:nvSpPr>
          <p:spPr>
            <a:xfrm>
              <a:off x="1789323" y="5332558"/>
              <a:ext cx="511696" cy="511696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pt-BR" sz="1800" b="0" i="0" u="none" strike="noStrike" cap="none" dirty="0">
                  <a:solidFill>
                    <a:schemeClr val="lt1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3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76;p21">
              <a:extLst>
                <a:ext uri="{FF2B5EF4-FFF2-40B4-BE49-F238E27FC236}">
                  <a16:creationId xmlns:a16="http://schemas.microsoft.com/office/drawing/2014/main" id="{B1E9D278-FAA3-488B-A939-9534DD522E73}"/>
                </a:ext>
              </a:extLst>
            </p:cNvPr>
            <p:cNvSpPr txBox="1"/>
            <p:nvPr/>
          </p:nvSpPr>
          <p:spPr>
            <a:xfrm>
              <a:off x="2530190" y="5248682"/>
              <a:ext cx="3890489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pt-BR" sz="1800" b="1" i="0" u="sng" strike="noStrike" cap="none" dirty="0">
                  <a:solidFill>
                    <a:srgbClr val="92D050"/>
                  </a:solidFill>
                  <a:latin typeface="Palatino Linotype" panose="02040502050505030304" pitchFamily="18" charset="0"/>
                  <a:sym typeface="Arial"/>
                </a:rPr>
                <a:t>Hive [Banco de dados Ralacional]</a:t>
              </a:r>
              <a:endParaRPr sz="1400" b="1" i="0" u="sng" strike="noStrike" cap="none" dirty="0">
                <a:solidFill>
                  <a:srgbClr val="92D050"/>
                </a:solidFill>
                <a:latin typeface="Palatino Linotype" panose="02040502050505030304" pitchFamily="18" charset="0"/>
                <a:sym typeface="Arial"/>
              </a:endParaRPr>
            </a:p>
          </p:txBody>
        </p:sp>
        <p:sp>
          <p:nvSpPr>
            <p:cNvPr id="36" name="Google Shape;177;p21">
              <a:extLst>
                <a:ext uri="{FF2B5EF4-FFF2-40B4-BE49-F238E27FC236}">
                  <a16:creationId xmlns:a16="http://schemas.microsoft.com/office/drawing/2014/main" id="{7470F577-A0F9-4437-BED4-8731934A29B5}"/>
                </a:ext>
              </a:extLst>
            </p:cNvPr>
            <p:cNvSpPr txBox="1"/>
            <p:nvPr/>
          </p:nvSpPr>
          <p:spPr>
            <a:xfrm>
              <a:off x="2530192" y="5556603"/>
              <a:ext cx="4398962" cy="9540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just"/>
              <a:r>
                <a:rPr lang="pt-PT" b="1" dirty="0">
                  <a:latin typeface="Palatino Linotype" panose="02040502050505030304" pitchFamily="18" charset="0"/>
                </a:rPr>
                <a:t>O Apache Hive™ é um software de data warehouse que facilita a leitura, a escrita e o gerenciamento de grandes conjuntos de dados através da linguagem Hive SQL.</a:t>
              </a:r>
              <a:endParaRPr b="1" dirty="0">
                <a:latin typeface="Palatino Linotype" panose="02040502050505030304" pitchFamily="18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C1A92D4-FCCF-4142-8404-82A8042DD10C}"/>
              </a:ext>
            </a:extLst>
          </p:cNvPr>
          <p:cNvGrpSpPr/>
          <p:nvPr/>
        </p:nvGrpSpPr>
        <p:grpSpPr>
          <a:xfrm>
            <a:off x="6271358" y="4425708"/>
            <a:ext cx="5690938" cy="2233939"/>
            <a:chOff x="1789323" y="5279195"/>
            <a:chExt cx="5690938" cy="2233939"/>
          </a:xfrm>
        </p:grpSpPr>
        <p:sp>
          <p:nvSpPr>
            <p:cNvPr id="38" name="Google Shape;170;p21">
              <a:extLst>
                <a:ext uri="{FF2B5EF4-FFF2-40B4-BE49-F238E27FC236}">
                  <a16:creationId xmlns:a16="http://schemas.microsoft.com/office/drawing/2014/main" id="{1B62F3F4-8840-448B-8058-D594914E8392}"/>
                </a:ext>
              </a:extLst>
            </p:cNvPr>
            <p:cNvSpPr/>
            <p:nvPr/>
          </p:nvSpPr>
          <p:spPr>
            <a:xfrm>
              <a:off x="1789323" y="5332558"/>
              <a:ext cx="511696" cy="511696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pt-BR" sz="1800" b="0" i="0" u="none" strike="noStrike" cap="none" dirty="0">
                  <a:solidFill>
                    <a:schemeClr val="lt1"/>
                  </a:solidFill>
                  <a:latin typeface="Libre Franklin Medium"/>
                  <a:ea typeface="Arial"/>
                  <a:cs typeface="Libre Franklin Medium"/>
                  <a:sym typeface="Libre Franklin Medium"/>
                </a:rPr>
                <a:t>5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76;p21">
              <a:extLst>
                <a:ext uri="{FF2B5EF4-FFF2-40B4-BE49-F238E27FC236}">
                  <a16:creationId xmlns:a16="http://schemas.microsoft.com/office/drawing/2014/main" id="{966FED7B-0E18-49FC-92B1-E310AA8793E4}"/>
                </a:ext>
              </a:extLst>
            </p:cNvPr>
            <p:cNvSpPr txBox="1"/>
            <p:nvPr/>
          </p:nvSpPr>
          <p:spPr>
            <a:xfrm>
              <a:off x="2530189" y="5279195"/>
              <a:ext cx="4950072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pt-BR" sz="1800" b="1" u="sng" dirty="0">
                  <a:solidFill>
                    <a:srgbClr val="92D050"/>
                  </a:solidFill>
                  <a:latin typeface="Palatino Linotype" panose="02040502050505030304" pitchFamily="18" charset="0"/>
                </a:rPr>
                <a:t>Sqoop + Pig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pt-BR" sz="1800" b="1" u="sng" dirty="0">
                  <a:solidFill>
                    <a:srgbClr val="92D050"/>
                  </a:solidFill>
                  <a:latin typeface="Palatino Linotype" panose="02040502050505030304" pitchFamily="18" charset="0"/>
                </a:rPr>
                <a:t>[o pig é necessário para o Oozie]</a:t>
              </a:r>
              <a:endParaRPr sz="1800" b="1" u="sng" dirty="0">
                <a:solidFill>
                  <a:srgbClr val="92D050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40" name="Google Shape;177;p21">
              <a:extLst>
                <a:ext uri="{FF2B5EF4-FFF2-40B4-BE49-F238E27FC236}">
                  <a16:creationId xmlns:a16="http://schemas.microsoft.com/office/drawing/2014/main" id="{B0A03070-8A9A-4EC6-9370-867C50A71089}"/>
                </a:ext>
              </a:extLst>
            </p:cNvPr>
            <p:cNvSpPr txBox="1"/>
            <p:nvPr/>
          </p:nvSpPr>
          <p:spPr>
            <a:xfrm>
              <a:off x="2530191" y="5912736"/>
              <a:ext cx="4398963" cy="16003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just"/>
              <a:r>
                <a:rPr lang="pt-BR" b="1" dirty="0">
                  <a:latin typeface="Palatino Linotype" panose="02040502050505030304" pitchFamily="18" charset="0"/>
                </a:rPr>
                <a:t>Com o Sqoop, você pode importar  dados de um sistema de banco de dados relacional ou de um mainframe em HDFS.</a:t>
              </a:r>
            </a:p>
            <a:p>
              <a:pPr algn="just"/>
              <a:endParaRPr lang="pt-BR" b="1" dirty="0">
                <a:latin typeface="Palatino Linotype" panose="02040502050505030304" pitchFamily="18" charset="0"/>
              </a:endParaRPr>
            </a:p>
            <a:p>
              <a:pPr algn="just"/>
              <a:r>
                <a:rPr lang="pt-BR" b="1" dirty="0">
                  <a:latin typeface="Palatino Linotype" panose="02040502050505030304" pitchFamily="18" charset="0"/>
                </a:rPr>
                <a:t>A propriedade mais importante dos programas PIG é que sua estrutura é favorável à paralelização substancial.</a:t>
              </a:r>
              <a:endParaRPr sz="1200" b="1" i="0" u="none" strike="noStrike" cap="none" dirty="0">
                <a:solidFill>
                  <a:srgbClr val="1A1F20"/>
                </a:solidFill>
                <a:latin typeface="Palatino Linotype" panose="02040502050505030304" pitchFamily="18" charset="0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ED13CB9-D0B4-4A18-A1DA-869A963BCDAB}"/>
              </a:ext>
            </a:extLst>
          </p:cNvPr>
          <p:cNvGrpSpPr/>
          <p:nvPr/>
        </p:nvGrpSpPr>
        <p:grpSpPr>
          <a:xfrm>
            <a:off x="6503040" y="2671765"/>
            <a:ext cx="4718010" cy="3968540"/>
            <a:chOff x="1789323" y="5248682"/>
            <a:chExt cx="4718010" cy="3968540"/>
          </a:xfrm>
        </p:grpSpPr>
        <p:sp>
          <p:nvSpPr>
            <p:cNvPr id="170" name="Google Shape;170;p21"/>
            <p:cNvSpPr/>
            <p:nvPr/>
          </p:nvSpPr>
          <p:spPr>
            <a:xfrm>
              <a:off x="1789323" y="5332558"/>
              <a:ext cx="511696" cy="511696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pt-BR" sz="1800" dirty="0">
                  <a:solidFill>
                    <a:schemeClr val="lt1"/>
                  </a:solidFill>
                  <a:latin typeface="Libre Franklin Medium"/>
                  <a:cs typeface="Libre Franklin Medium"/>
                  <a:sym typeface="Libre Franklin Medium"/>
                </a:rPr>
                <a:t>8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1"/>
            <p:cNvSpPr txBox="1"/>
            <p:nvPr/>
          </p:nvSpPr>
          <p:spPr>
            <a:xfrm>
              <a:off x="2530190" y="5248682"/>
              <a:ext cx="3977143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pt-BR" sz="1800" b="1" u="sng" dirty="0">
                  <a:solidFill>
                    <a:srgbClr val="92D050"/>
                  </a:solidFill>
                  <a:latin typeface="Palatino Linotype" panose="02040502050505030304" pitchFamily="18" charset="0"/>
                </a:rPr>
                <a:t>Java + Python + </a:t>
              </a:r>
              <a:r>
                <a:rPr lang="pt-BR" sz="1800" b="1" i="0" u="sng" strike="noStrike" cap="none" dirty="0">
                  <a:solidFill>
                    <a:srgbClr val="92D050"/>
                  </a:solidFill>
                  <a:latin typeface="Palatino Linotype" panose="02040502050505030304" pitchFamily="18" charset="0"/>
                  <a:sym typeface="Arial"/>
                </a:rPr>
                <a:t>Rstudio + MySQL </a:t>
              </a:r>
              <a:endParaRPr sz="1400" b="1" i="0" u="sng" strike="noStrike" cap="none" dirty="0">
                <a:solidFill>
                  <a:srgbClr val="92D050"/>
                </a:solidFill>
                <a:latin typeface="Palatino Linotype" panose="02040502050505030304" pitchFamily="18" charset="0"/>
                <a:sym typeface="Arial"/>
              </a:endParaRPr>
            </a:p>
          </p:txBody>
        </p:sp>
        <p:sp>
          <p:nvSpPr>
            <p:cNvPr id="177" name="Google Shape;177;p21"/>
            <p:cNvSpPr txBox="1"/>
            <p:nvPr/>
          </p:nvSpPr>
          <p:spPr>
            <a:xfrm>
              <a:off x="2450291" y="5677832"/>
              <a:ext cx="3977143" cy="35393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just"/>
              <a:r>
                <a:rPr lang="pt-BR" b="1" dirty="0">
                  <a:latin typeface="Palatino Linotype" panose="02040502050505030304" pitchFamily="18" charset="0"/>
                </a:rPr>
                <a:t>Alguns dos pacotes necessários para o bom funcionamento do Ecossistema Hadoop:</a:t>
              </a:r>
            </a:p>
            <a:p>
              <a:pPr algn="just"/>
              <a:endParaRPr lang="pt-BR" b="1" dirty="0">
                <a:latin typeface="Palatino Linotype" panose="02040502050505030304" pitchFamily="18" charset="0"/>
              </a:endParaRPr>
            </a:p>
            <a:p>
              <a:pPr algn="just"/>
              <a:r>
                <a:rPr lang="pt-BR" b="1" dirty="0">
                  <a:latin typeface="Palatino Linotype" panose="02040502050505030304" pitchFamily="18" charset="0"/>
                </a:rPr>
                <a:t>Java é a plataforma explorar interfaces digitais e arquitetar as melhores aplicações do mundo.</a:t>
              </a:r>
            </a:p>
            <a:p>
              <a:pPr algn="just"/>
              <a:endParaRPr lang="pt-BR" b="1" dirty="0">
                <a:latin typeface="Palatino Linotype" panose="02040502050505030304" pitchFamily="18" charset="0"/>
              </a:endParaRPr>
            </a:p>
            <a:p>
              <a:pPr algn="just"/>
              <a:r>
                <a:rPr lang="pt-BR" b="1" dirty="0">
                  <a:latin typeface="Palatino Linotype" panose="02040502050505030304" pitchFamily="18" charset="0"/>
                </a:rPr>
                <a:t>Python é uma linguagem de programação que permite que você trabalhe mais rapidamente e integre seus sistemas de forma mais eficaz.</a:t>
              </a:r>
            </a:p>
            <a:p>
              <a:pPr algn="just"/>
              <a:r>
                <a:rPr lang="pt-BR" b="1" dirty="0">
                  <a:latin typeface="Palatino Linotype" panose="02040502050505030304" pitchFamily="18" charset="0"/>
                </a:rPr>
                <a:t>
R é um ambiente de software livre para computação estatística e gráficos.</a:t>
              </a:r>
            </a:p>
            <a:p>
              <a:pPr algn="just"/>
              <a:endParaRPr lang="pt-BR" b="1" dirty="0">
                <a:latin typeface="Palatino Linotype" panose="02040502050505030304" pitchFamily="18" charset="0"/>
              </a:endParaRPr>
            </a:p>
            <a:p>
              <a:pPr algn="just"/>
              <a:r>
                <a:rPr lang="pt-BR" b="1" dirty="0">
                  <a:latin typeface="Palatino Linotype" panose="02040502050505030304" pitchFamily="18" charset="0"/>
                </a:rPr>
                <a:t>MySQL é um banco de dados relacional utilizado como mais uma interface com o Ecossitema Hadoop.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4B93463-A321-4998-BE08-07FABB79FF3A}"/>
              </a:ext>
            </a:extLst>
          </p:cNvPr>
          <p:cNvGrpSpPr/>
          <p:nvPr/>
        </p:nvGrpSpPr>
        <p:grpSpPr>
          <a:xfrm>
            <a:off x="1816163" y="211018"/>
            <a:ext cx="3030329" cy="1477328"/>
            <a:chOff x="1789320" y="531442"/>
            <a:chExt cx="3030329" cy="1477328"/>
          </a:xfrm>
        </p:grpSpPr>
        <p:sp>
          <p:nvSpPr>
            <p:cNvPr id="178" name="Google Shape;178;p21"/>
            <p:cNvSpPr txBox="1"/>
            <p:nvPr/>
          </p:nvSpPr>
          <p:spPr>
            <a:xfrm>
              <a:off x="1789320" y="531442"/>
              <a:ext cx="3030329" cy="14773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800"/>
                <a:buFont typeface="Arial"/>
                <a:buNone/>
              </a:pPr>
              <a:r>
                <a:rPr lang="pt-BR" sz="3800" b="0" i="0" u="none" strike="noStrike" cap="none" dirty="0">
                  <a:solidFill>
                    <a:srgbClr val="92D050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05.</a:t>
              </a:r>
              <a:endParaRPr sz="1400" b="0" i="0" u="none" strike="noStrike" cap="none" dirty="0">
                <a:solidFill>
                  <a:srgbClr val="92D050"/>
                </a:solidFill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800"/>
                <a:buFont typeface="Arial"/>
                <a:buNone/>
              </a:pPr>
              <a:r>
                <a:rPr lang="pt-BR" sz="3800" b="1" i="0" u="none" strike="noStrike" cap="none" dirty="0">
                  <a:solidFill>
                    <a:srgbClr val="002060"/>
                  </a:solidFill>
                  <a:latin typeface="Palatino Linotype" panose="02040502050505030304" pitchFamily="18" charset="0"/>
                  <a:ea typeface="Libre Franklin Medium"/>
                  <a:cs typeface="Libre Franklin Medium"/>
                  <a:sym typeface="Libre Franklin Medium"/>
                </a:rPr>
                <a:t>Impacto</a:t>
              </a:r>
              <a:endParaRPr sz="3800" b="1" i="0" u="none" strike="noStrike" cap="none" dirty="0">
                <a:solidFill>
                  <a:srgbClr val="002060"/>
                </a:solidFill>
                <a:latin typeface="Palatino Linotype" panose="02040502050505030304" pitchFamily="18" charset="0"/>
                <a:ea typeface="Libre Franklin Medium"/>
                <a:cs typeface="Libre Franklin Medium"/>
                <a:sym typeface="Libre Franklin Medium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pt-BR" sz="1400" b="1" i="0" u="none" strike="noStrike" cap="none" dirty="0">
                  <a:solidFill>
                    <a:srgbClr val="002060"/>
                  </a:solidFill>
                  <a:latin typeface="Palatino Linotype" panose="02040502050505030304" pitchFamily="18" charset="0"/>
                  <a:ea typeface="Libre Franklin Medium"/>
                  <a:cs typeface="Libre Franklin Medium"/>
                  <a:sym typeface="Libre Franklin Medium"/>
                </a:rPr>
                <a:t>Como funciona o seu produto?</a:t>
              </a:r>
              <a:endParaRPr sz="1400" b="1" i="0" u="none" strike="noStrike" cap="none" dirty="0">
                <a:solidFill>
                  <a:srgbClr val="002060"/>
                </a:solidFill>
                <a:latin typeface="Palatino Linotype" panose="02040502050505030304" pitchFamily="18" charset="0"/>
                <a:ea typeface="Libre Franklin Medium"/>
                <a:cs typeface="Libre Franklin Medium"/>
                <a:sym typeface="Libre Franklin Medium"/>
              </a:endParaRPr>
            </a:p>
          </p:txBody>
        </p:sp>
        <p:sp>
          <p:nvSpPr>
            <p:cNvPr id="5" name="Google Shape;1140;p40">
              <a:extLst>
                <a:ext uri="{FF2B5EF4-FFF2-40B4-BE49-F238E27FC236}">
                  <a16:creationId xmlns:a16="http://schemas.microsoft.com/office/drawing/2014/main" id="{D1D4D83D-F7C9-4B07-BEDC-1D0E05A4F263}"/>
                </a:ext>
              </a:extLst>
            </p:cNvPr>
            <p:cNvSpPr/>
            <p:nvPr/>
          </p:nvSpPr>
          <p:spPr>
            <a:xfrm>
              <a:off x="3834697" y="1205948"/>
              <a:ext cx="450578" cy="425865"/>
            </a:xfrm>
            <a:custGeom>
              <a:avLst/>
              <a:gdLst/>
              <a:ahLst/>
              <a:cxnLst/>
              <a:rect l="l" t="t" r="r" b="b"/>
              <a:pathLst>
                <a:path w="462" h="488" extrusionOk="0">
                  <a:moveTo>
                    <a:pt x="443" y="301"/>
                  </a:moveTo>
                  <a:lnTo>
                    <a:pt x="443" y="301"/>
                  </a:lnTo>
                  <a:cubicBezTo>
                    <a:pt x="408" y="266"/>
                    <a:pt x="408" y="266"/>
                    <a:pt x="408" y="266"/>
                  </a:cubicBezTo>
                  <a:cubicBezTo>
                    <a:pt x="390" y="248"/>
                    <a:pt x="390" y="230"/>
                    <a:pt x="408" y="221"/>
                  </a:cubicBezTo>
                  <a:cubicBezTo>
                    <a:pt x="443" y="186"/>
                    <a:pt x="443" y="186"/>
                    <a:pt x="443" y="186"/>
                  </a:cubicBezTo>
                  <a:cubicBezTo>
                    <a:pt x="461" y="168"/>
                    <a:pt x="452" y="160"/>
                    <a:pt x="443" y="160"/>
                  </a:cubicBezTo>
                  <a:cubicBezTo>
                    <a:pt x="381" y="151"/>
                    <a:pt x="381" y="151"/>
                    <a:pt x="381" y="151"/>
                  </a:cubicBezTo>
                  <a:cubicBezTo>
                    <a:pt x="364" y="151"/>
                    <a:pt x="355" y="142"/>
                    <a:pt x="364" y="124"/>
                  </a:cubicBezTo>
                  <a:cubicBezTo>
                    <a:pt x="390" y="36"/>
                    <a:pt x="390" y="36"/>
                    <a:pt x="390" y="36"/>
                  </a:cubicBezTo>
                  <a:cubicBezTo>
                    <a:pt x="399" y="27"/>
                    <a:pt x="390" y="17"/>
                    <a:pt x="381" y="27"/>
                  </a:cubicBezTo>
                  <a:cubicBezTo>
                    <a:pt x="311" y="71"/>
                    <a:pt x="311" y="71"/>
                    <a:pt x="311" y="71"/>
                  </a:cubicBezTo>
                  <a:cubicBezTo>
                    <a:pt x="292" y="80"/>
                    <a:pt x="275" y="71"/>
                    <a:pt x="267" y="53"/>
                  </a:cubicBezTo>
                  <a:cubicBezTo>
                    <a:pt x="248" y="17"/>
                    <a:pt x="248" y="17"/>
                    <a:pt x="248" y="17"/>
                  </a:cubicBezTo>
                  <a:cubicBezTo>
                    <a:pt x="239" y="0"/>
                    <a:pt x="222" y="0"/>
                    <a:pt x="213" y="17"/>
                  </a:cubicBezTo>
                  <a:cubicBezTo>
                    <a:pt x="195" y="53"/>
                    <a:pt x="195" y="53"/>
                    <a:pt x="195" y="53"/>
                  </a:cubicBezTo>
                  <a:cubicBezTo>
                    <a:pt x="186" y="71"/>
                    <a:pt x="169" y="71"/>
                    <a:pt x="151" y="71"/>
                  </a:cubicBezTo>
                  <a:cubicBezTo>
                    <a:pt x="116" y="53"/>
                    <a:pt x="116" y="53"/>
                    <a:pt x="116" y="53"/>
                  </a:cubicBezTo>
                  <a:cubicBezTo>
                    <a:pt x="98" y="45"/>
                    <a:pt x="80" y="53"/>
                    <a:pt x="89" y="71"/>
                  </a:cubicBezTo>
                  <a:cubicBezTo>
                    <a:pt x="89" y="106"/>
                    <a:pt x="89" y="106"/>
                    <a:pt x="89" y="106"/>
                  </a:cubicBezTo>
                  <a:cubicBezTo>
                    <a:pt x="89" y="124"/>
                    <a:pt x="80" y="142"/>
                    <a:pt x="63" y="142"/>
                  </a:cubicBezTo>
                  <a:cubicBezTo>
                    <a:pt x="18" y="160"/>
                    <a:pt x="18" y="160"/>
                    <a:pt x="18" y="160"/>
                  </a:cubicBezTo>
                  <a:cubicBezTo>
                    <a:pt x="9" y="160"/>
                    <a:pt x="0" y="168"/>
                    <a:pt x="18" y="186"/>
                  </a:cubicBezTo>
                  <a:cubicBezTo>
                    <a:pt x="63" y="221"/>
                    <a:pt x="63" y="221"/>
                    <a:pt x="63" y="221"/>
                  </a:cubicBezTo>
                  <a:cubicBezTo>
                    <a:pt x="71" y="230"/>
                    <a:pt x="71" y="248"/>
                    <a:pt x="63" y="266"/>
                  </a:cubicBezTo>
                  <a:cubicBezTo>
                    <a:pt x="18" y="301"/>
                    <a:pt x="18" y="301"/>
                    <a:pt x="18" y="301"/>
                  </a:cubicBezTo>
                  <a:cubicBezTo>
                    <a:pt x="0" y="311"/>
                    <a:pt x="9" y="319"/>
                    <a:pt x="27" y="319"/>
                  </a:cubicBezTo>
                  <a:cubicBezTo>
                    <a:pt x="71" y="328"/>
                    <a:pt x="71" y="328"/>
                    <a:pt x="71" y="328"/>
                  </a:cubicBezTo>
                  <a:cubicBezTo>
                    <a:pt x="89" y="328"/>
                    <a:pt x="98" y="346"/>
                    <a:pt x="98" y="364"/>
                  </a:cubicBezTo>
                  <a:cubicBezTo>
                    <a:pt x="71" y="443"/>
                    <a:pt x="71" y="443"/>
                    <a:pt x="71" y="443"/>
                  </a:cubicBezTo>
                  <a:cubicBezTo>
                    <a:pt x="63" y="461"/>
                    <a:pt x="71" y="461"/>
                    <a:pt x="89" y="461"/>
                  </a:cubicBezTo>
                  <a:cubicBezTo>
                    <a:pt x="142" y="425"/>
                    <a:pt x="142" y="425"/>
                    <a:pt x="142" y="425"/>
                  </a:cubicBezTo>
                  <a:cubicBezTo>
                    <a:pt x="160" y="417"/>
                    <a:pt x="177" y="417"/>
                    <a:pt x="186" y="434"/>
                  </a:cubicBezTo>
                  <a:cubicBezTo>
                    <a:pt x="213" y="470"/>
                    <a:pt x="213" y="470"/>
                    <a:pt x="213" y="470"/>
                  </a:cubicBezTo>
                  <a:cubicBezTo>
                    <a:pt x="222" y="487"/>
                    <a:pt x="239" y="478"/>
                    <a:pt x="248" y="470"/>
                  </a:cubicBezTo>
                  <a:cubicBezTo>
                    <a:pt x="267" y="425"/>
                    <a:pt x="267" y="425"/>
                    <a:pt x="267" y="425"/>
                  </a:cubicBezTo>
                  <a:cubicBezTo>
                    <a:pt x="275" y="408"/>
                    <a:pt x="292" y="408"/>
                    <a:pt x="311" y="408"/>
                  </a:cubicBezTo>
                  <a:cubicBezTo>
                    <a:pt x="355" y="434"/>
                    <a:pt x="355" y="434"/>
                    <a:pt x="355" y="434"/>
                  </a:cubicBezTo>
                  <a:cubicBezTo>
                    <a:pt x="364" y="443"/>
                    <a:pt x="381" y="434"/>
                    <a:pt x="373" y="417"/>
                  </a:cubicBezTo>
                  <a:cubicBezTo>
                    <a:pt x="373" y="372"/>
                    <a:pt x="373" y="372"/>
                    <a:pt x="373" y="372"/>
                  </a:cubicBezTo>
                  <a:cubicBezTo>
                    <a:pt x="373" y="364"/>
                    <a:pt x="390" y="346"/>
                    <a:pt x="399" y="337"/>
                  </a:cubicBezTo>
                  <a:cubicBezTo>
                    <a:pt x="443" y="328"/>
                    <a:pt x="443" y="328"/>
                    <a:pt x="443" y="328"/>
                  </a:cubicBezTo>
                  <a:cubicBezTo>
                    <a:pt x="452" y="319"/>
                    <a:pt x="461" y="311"/>
                    <a:pt x="443" y="301"/>
                  </a:cubicBezTo>
                  <a:close/>
                  <a:moveTo>
                    <a:pt x="257" y="346"/>
                  </a:moveTo>
                  <a:lnTo>
                    <a:pt x="257" y="346"/>
                  </a:lnTo>
                  <a:cubicBezTo>
                    <a:pt x="204" y="346"/>
                    <a:pt x="204" y="346"/>
                    <a:pt x="204" y="346"/>
                  </a:cubicBezTo>
                  <a:cubicBezTo>
                    <a:pt x="204" y="292"/>
                    <a:pt x="204" y="292"/>
                    <a:pt x="204" y="292"/>
                  </a:cubicBezTo>
                  <a:cubicBezTo>
                    <a:pt x="257" y="292"/>
                    <a:pt x="257" y="292"/>
                    <a:pt x="257" y="292"/>
                  </a:cubicBezTo>
                  <a:lnTo>
                    <a:pt x="257" y="346"/>
                  </a:lnTo>
                  <a:close/>
                  <a:moveTo>
                    <a:pt x="257" y="266"/>
                  </a:moveTo>
                  <a:lnTo>
                    <a:pt x="257" y="266"/>
                  </a:lnTo>
                  <a:cubicBezTo>
                    <a:pt x="204" y="266"/>
                    <a:pt x="204" y="266"/>
                    <a:pt x="204" y="266"/>
                  </a:cubicBezTo>
                  <a:cubicBezTo>
                    <a:pt x="204" y="133"/>
                    <a:pt x="204" y="133"/>
                    <a:pt x="204" y="133"/>
                  </a:cubicBezTo>
                  <a:cubicBezTo>
                    <a:pt x="257" y="133"/>
                    <a:pt x="257" y="133"/>
                    <a:pt x="257" y="133"/>
                  </a:cubicBezTo>
                  <a:lnTo>
                    <a:pt x="257" y="266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34275" tIns="17125" rIns="34275" bIns="171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3AAAF6A-B5D4-4F15-8A7E-9D1EAB303D10}"/>
              </a:ext>
            </a:extLst>
          </p:cNvPr>
          <p:cNvGrpSpPr/>
          <p:nvPr/>
        </p:nvGrpSpPr>
        <p:grpSpPr>
          <a:xfrm>
            <a:off x="6503040" y="283070"/>
            <a:ext cx="5091197" cy="2411413"/>
            <a:chOff x="1789323" y="5248682"/>
            <a:chExt cx="5091197" cy="2411413"/>
          </a:xfrm>
        </p:grpSpPr>
        <p:sp>
          <p:nvSpPr>
            <p:cNvPr id="18" name="Google Shape;170;p21">
              <a:extLst>
                <a:ext uri="{FF2B5EF4-FFF2-40B4-BE49-F238E27FC236}">
                  <a16:creationId xmlns:a16="http://schemas.microsoft.com/office/drawing/2014/main" id="{77181C12-B197-4E1C-B8B7-A92DA22A15E3}"/>
                </a:ext>
              </a:extLst>
            </p:cNvPr>
            <p:cNvSpPr/>
            <p:nvPr/>
          </p:nvSpPr>
          <p:spPr>
            <a:xfrm>
              <a:off x="1789323" y="5332558"/>
              <a:ext cx="511696" cy="511696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pt-BR" sz="1800" dirty="0">
                  <a:solidFill>
                    <a:schemeClr val="lt1"/>
                  </a:solidFill>
                  <a:latin typeface="Libre Franklin Medium"/>
                  <a:cs typeface="Libre Franklin Medium"/>
                  <a:sym typeface="Libre Franklin Medium"/>
                </a:rPr>
                <a:t>7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76;p21">
              <a:extLst>
                <a:ext uri="{FF2B5EF4-FFF2-40B4-BE49-F238E27FC236}">
                  <a16:creationId xmlns:a16="http://schemas.microsoft.com/office/drawing/2014/main" id="{D77FDE32-2F62-49C3-8AD9-3EF3848ABECA}"/>
                </a:ext>
              </a:extLst>
            </p:cNvPr>
            <p:cNvSpPr txBox="1"/>
            <p:nvPr/>
          </p:nvSpPr>
          <p:spPr>
            <a:xfrm>
              <a:off x="2530190" y="5248682"/>
              <a:ext cx="4350330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pt-BR" sz="1800" b="1" u="sng" dirty="0">
                  <a:solidFill>
                    <a:srgbClr val="92D050"/>
                  </a:solidFill>
                  <a:latin typeface="Palatino Linotype" panose="02040502050505030304" pitchFamily="18" charset="0"/>
                </a:rPr>
                <a:t>Maven + Accumulo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pt-BR" sz="1800" b="1" u="sng" dirty="0">
                  <a:solidFill>
                    <a:srgbClr val="92D050"/>
                  </a:solidFill>
                  <a:latin typeface="Palatino Linotype" panose="02040502050505030304" pitchFamily="18" charset="0"/>
                </a:rPr>
                <a:t>[necessários p/ Ambari, Oozie e Sqoop]</a:t>
              </a:r>
              <a:endParaRPr sz="1400" b="1" i="0" u="sng" strike="noStrike" cap="none" dirty="0">
                <a:solidFill>
                  <a:srgbClr val="92D050"/>
                </a:solidFill>
                <a:latin typeface="Palatino Linotype" panose="02040502050505030304" pitchFamily="18" charset="0"/>
                <a:sym typeface="Arial"/>
              </a:endParaRPr>
            </a:p>
          </p:txBody>
        </p:sp>
        <p:sp>
          <p:nvSpPr>
            <p:cNvPr id="20" name="Google Shape;177;p21">
              <a:extLst>
                <a:ext uri="{FF2B5EF4-FFF2-40B4-BE49-F238E27FC236}">
                  <a16:creationId xmlns:a16="http://schemas.microsoft.com/office/drawing/2014/main" id="{8686A002-1015-4EEB-9735-B1B0689324C6}"/>
                </a:ext>
              </a:extLst>
            </p:cNvPr>
            <p:cNvSpPr txBox="1"/>
            <p:nvPr/>
          </p:nvSpPr>
          <p:spPr>
            <a:xfrm>
              <a:off x="2530189" y="5844254"/>
              <a:ext cx="4350330" cy="18158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just"/>
              <a:r>
                <a:rPr lang="pt-PT" b="1" dirty="0">
                  <a:latin typeface="Palatino Linotype" panose="02040502050505030304" pitchFamily="18" charset="0"/>
                </a:rPr>
                <a:t>O Maven pode gerenciar a compilação, relatórios e documentação de um projeto. </a:t>
              </a:r>
              <a:br>
                <a:rPr lang="pt-PT" b="1" dirty="0">
                  <a:latin typeface="Palatino Linotype" panose="02040502050505030304" pitchFamily="18" charset="0"/>
                </a:rPr>
              </a:br>
              <a:endParaRPr lang="pt-PT" b="1" dirty="0">
                <a:latin typeface="Palatino Linotype" panose="02040502050505030304" pitchFamily="18" charset="0"/>
              </a:endParaRPr>
            </a:p>
            <a:p>
              <a:pPr algn="just"/>
              <a:r>
                <a:rPr lang="pt-PT" b="1" dirty="0">
                  <a:latin typeface="Palatino Linotype" panose="02040502050505030304" pitchFamily="18" charset="0"/>
                </a:rPr>
                <a:t>O</a:t>
              </a:r>
              <a:r>
                <a:rPr lang="pt-BR" b="1" dirty="0">
                  <a:latin typeface="Palatino Linotype" panose="02040502050505030304" pitchFamily="18" charset="0"/>
                </a:rPr>
                <a:t> Accumulo® é uma loja de chave/valor distribuída e classificada que fornece armazenamento e recuperação de dados robustos e escaláveis.</a:t>
              </a:r>
              <a:endParaRPr lang="en-US" b="1" dirty="0">
                <a:latin typeface="Palatino Linotype" panose="02040502050505030304" pitchFamily="18" charset="0"/>
              </a:endParaRPr>
            </a:p>
            <a:p>
              <a:pPr algn="just"/>
              <a:endParaRPr b="1" dirty="0">
                <a:latin typeface="Palatino Linotype" panose="02040502050505030304" pitchFamily="18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86577D6-81E5-4D4A-990D-77B4DE102640}"/>
              </a:ext>
            </a:extLst>
          </p:cNvPr>
          <p:cNvGrpSpPr/>
          <p:nvPr/>
        </p:nvGrpSpPr>
        <p:grpSpPr>
          <a:xfrm>
            <a:off x="354261" y="2302333"/>
            <a:ext cx="5690938" cy="2770093"/>
            <a:chOff x="1789323" y="5248682"/>
            <a:chExt cx="5690938" cy="2770093"/>
          </a:xfrm>
        </p:grpSpPr>
        <p:sp>
          <p:nvSpPr>
            <p:cNvPr id="26" name="Google Shape;170;p21">
              <a:extLst>
                <a:ext uri="{FF2B5EF4-FFF2-40B4-BE49-F238E27FC236}">
                  <a16:creationId xmlns:a16="http://schemas.microsoft.com/office/drawing/2014/main" id="{831D72C5-5B4B-4F68-BFC7-F5203EEF8FAB}"/>
                </a:ext>
              </a:extLst>
            </p:cNvPr>
            <p:cNvSpPr/>
            <p:nvPr/>
          </p:nvSpPr>
          <p:spPr>
            <a:xfrm>
              <a:off x="1789323" y="5332558"/>
              <a:ext cx="511696" cy="511696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pt-BR" sz="1800" b="0" i="0" u="none" strike="noStrike" cap="none" dirty="0">
                  <a:solidFill>
                    <a:schemeClr val="lt1"/>
                  </a:solidFill>
                  <a:latin typeface="Libre Franklin Medium"/>
                  <a:ea typeface="Arial"/>
                  <a:cs typeface="Libre Franklin Medium"/>
                  <a:sym typeface="Libre Franklin Medium"/>
                </a:rPr>
                <a:t>6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76;p21">
              <a:extLst>
                <a:ext uri="{FF2B5EF4-FFF2-40B4-BE49-F238E27FC236}">
                  <a16:creationId xmlns:a16="http://schemas.microsoft.com/office/drawing/2014/main" id="{C33F6CE4-357A-40D2-B104-B945A49B4604}"/>
                </a:ext>
              </a:extLst>
            </p:cNvPr>
            <p:cNvSpPr txBox="1"/>
            <p:nvPr/>
          </p:nvSpPr>
          <p:spPr>
            <a:xfrm>
              <a:off x="2530190" y="5248682"/>
              <a:ext cx="4260224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pt-BR" sz="1800" b="1" i="0" u="sng" strike="noStrike" cap="none" dirty="0">
                  <a:solidFill>
                    <a:srgbClr val="92D050"/>
                  </a:solidFill>
                  <a:latin typeface="Palatino Linotype" panose="02040502050505030304" pitchFamily="18" charset="0"/>
                  <a:sym typeface="Arial"/>
                </a:rPr>
                <a:t>Zookeeper + Flume + Oozie+ Ambari</a:t>
              </a:r>
              <a:endParaRPr sz="1400" b="1" i="0" u="sng" strike="noStrike" cap="none" dirty="0">
                <a:solidFill>
                  <a:srgbClr val="92D050"/>
                </a:solidFill>
                <a:latin typeface="Palatino Linotype" panose="02040502050505030304" pitchFamily="18" charset="0"/>
                <a:sym typeface="Arial"/>
              </a:endParaRPr>
            </a:p>
          </p:txBody>
        </p:sp>
        <p:sp>
          <p:nvSpPr>
            <p:cNvPr id="28" name="Google Shape;177;p21">
              <a:extLst>
                <a:ext uri="{FF2B5EF4-FFF2-40B4-BE49-F238E27FC236}">
                  <a16:creationId xmlns:a16="http://schemas.microsoft.com/office/drawing/2014/main" id="{7006B7BC-ED8D-435E-B96B-FE96D934F812}"/>
                </a:ext>
              </a:extLst>
            </p:cNvPr>
            <p:cNvSpPr txBox="1"/>
            <p:nvPr/>
          </p:nvSpPr>
          <p:spPr>
            <a:xfrm>
              <a:off x="2530191" y="5556603"/>
              <a:ext cx="4950070" cy="24621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just"/>
              <a:r>
                <a:rPr lang="pt-PT" b="1" dirty="0">
                  <a:latin typeface="Palatino Linotype" panose="02040502050505030304" pitchFamily="18" charset="0"/>
                </a:rPr>
                <a:t>ZooKeeper é um serviço de coordenação, sincronização e manutenção de configuração de aplicativos.</a:t>
              </a:r>
            </a:p>
            <a:p>
              <a:pPr algn="just"/>
              <a:endParaRPr lang="pt-PT" b="1" dirty="0">
                <a:latin typeface="Palatino Linotype" panose="02040502050505030304" pitchFamily="18" charset="0"/>
              </a:endParaRPr>
            </a:p>
            <a:p>
              <a:pPr algn="just"/>
              <a:r>
                <a:rPr lang="pt-PT" b="1" dirty="0">
                  <a:latin typeface="Palatino Linotype" panose="02040502050505030304" pitchFamily="18" charset="0"/>
                </a:rPr>
                <a:t>O Flume é para agregação de dados de registro e transporte de dados. </a:t>
              </a:r>
            </a:p>
            <a:p>
              <a:pPr algn="just"/>
              <a:endParaRPr lang="pt-PT" b="1" dirty="0">
                <a:latin typeface="Palatino Linotype" panose="02040502050505030304" pitchFamily="18" charset="0"/>
              </a:endParaRPr>
            </a:p>
            <a:p>
              <a:pPr algn="just"/>
              <a:r>
                <a:rPr lang="pt-PT" b="1" dirty="0">
                  <a:latin typeface="Palatino Linotype" panose="02040502050505030304" pitchFamily="18" charset="0"/>
                </a:rPr>
                <a:t>O </a:t>
              </a:r>
              <a:r>
                <a:rPr lang="pt-BR" b="1" dirty="0">
                  <a:latin typeface="Palatino Linotype" panose="02040502050505030304" pitchFamily="18" charset="0"/>
                </a:rPr>
                <a:t>Oozie é um sistema de agendador de fluxo de trabalho para gerenciar trabalhos Apache Hadoop.</a:t>
              </a:r>
              <a:br>
                <a:rPr lang="pt-BR" b="1" dirty="0">
                  <a:latin typeface="Palatino Linotype" panose="02040502050505030304" pitchFamily="18" charset="0"/>
                </a:rPr>
              </a:br>
              <a:br>
                <a:rPr lang="pt-BR" b="1" dirty="0">
                  <a:latin typeface="Palatino Linotype" panose="02040502050505030304" pitchFamily="18" charset="0"/>
                </a:rPr>
              </a:br>
              <a:r>
                <a:rPr lang="pt-PT" b="1" dirty="0">
                  <a:latin typeface="Palatino Linotype" panose="02040502050505030304" pitchFamily="18" charset="0"/>
                </a:rPr>
                <a:t>O Ambari serve para gerenciar e monitorar o ecossistema através de seu Dashboard no navegador.</a:t>
              </a:r>
              <a:endParaRPr b="1" dirty="0">
                <a:latin typeface="Palatino Linotype" panose="0204050205050503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226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CA845B4-F012-4F07-8838-910AA7A74B1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497F2848-E653-4CB5-8C56-85123A298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572" y="4186152"/>
            <a:ext cx="5410240" cy="262496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85" name="Google Shape;185;p22"/>
          <p:cNvSpPr txBox="1"/>
          <p:nvPr/>
        </p:nvSpPr>
        <p:spPr>
          <a:xfrm>
            <a:off x="1039973" y="765556"/>
            <a:ext cx="3706732" cy="1846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pt-BR" sz="3800" b="0" i="0" u="none" strike="noStrike" cap="none" dirty="0">
                <a:solidFill>
                  <a:srgbClr val="92D05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06.</a:t>
            </a:r>
            <a:endParaRPr sz="1400" b="0" i="0" u="none" strike="noStrike" cap="none" dirty="0">
              <a:solidFill>
                <a:srgbClr val="92D050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pt-BR" sz="3800" b="1" i="0" u="none" strike="noStrike" cap="none" dirty="0">
                <a:solidFill>
                  <a:srgbClr val="92D050"/>
                </a:solidFill>
                <a:latin typeface="Palatino Linotype" panose="02040502050505030304" pitchFamily="18" charset="0"/>
                <a:ea typeface="Libre Franklin Medium"/>
                <a:cs typeface="Libre Franklin Medium"/>
                <a:sym typeface="Libre Franklin Medium"/>
              </a:rPr>
              <a:t>Próximos Passos</a:t>
            </a:r>
            <a:endParaRPr sz="3800" b="1" i="0" u="none" strike="noStrike" cap="none" dirty="0">
              <a:solidFill>
                <a:srgbClr val="92D050"/>
              </a:solidFill>
              <a:latin typeface="Palatino Linotype" panose="02040502050505030304" pitchFamily="18" charset="0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86" name="Google Shape;186;p22"/>
          <p:cNvSpPr txBox="1"/>
          <p:nvPr/>
        </p:nvSpPr>
        <p:spPr>
          <a:xfrm>
            <a:off x="1082980" y="2645693"/>
            <a:ext cx="4172832" cy="412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600" b="1" i="0" u="sng" strike="noStrike" cap="none" dirty="0">
                <a:solidFill>
                  <a:schemeClr val="bg1"/>
                </a:solidFill>
                <a:latin typeface="Palatino Linotype" panose="02040502050505030304" pitchFamily="18" charset="0"/>
                <a:sym typeface="Arial"/>
              </a:rPr>
              <a:t>Qual a sua visão para o futuro da solução?</a:t>
            </a:r>
            <a:endParaRPr sz="1600" b="1" i="0" u="sng" strike="noStrike" cap="none" dirty="0">
              <a:solidFill>
                <a:schemeClr val="bg1"/>
              </a:solidFill>
              <a:latin typeface="Palatino Linotype" panose="02040502050505030304" pitchFamily="18" charset="0"/>
              <a:sym typeface="Arial"/>
            </a:endParaRPr>
          </a:p>
        </p:txBody>
      </p:sp>
      <p:pic>
        <p:nvPicPr>
          <p:cNvPr id="197" name="Google Shape;197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9973" y="194808"/>
            <a:ext cx="1495280" cy="46680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969;p46">
            <a:extLst>
              <a:ext uri="{FF2B5EF4-FFF2-40B4-BE49-F238E27FC236}">
                <a16:creationId xmlns:a16="http://schemas.microsoft.com/office/drawing/2014/main" id="{1E7B1519-3FAC-44E8-9817-BDF9AC2E7C5B}"/>
              </a:ext>
            </a:extLst>
          </p:cNvPr>
          <p:cNvSpPr/>
          <p:nvPr/>
        </p:nvSpPr>
        <p:spPr>
          <a:xfrm>
            <a:off x="1879136" y="973449"/>
            <a:ext cx="319754" cy="291374"/>
          </a:xfrm>
          <a:custGeom>
            <a:avLst/>
            <a:gdLst/>
            <a:ahLst/>
            <a:cxnLst/>
            <a:rect l="l" t="t" r="r" b="b"/>
            <a:pathLst>
              <a:path w="78" h="71" extrusionOk="0">
                <a:moveTo>
                  <a:pt x="52" y="39"/>
                </a:moveTo>
                <a:cubicBezTo>
                  <a:pt x="52" y="40"/>
                  <a:pt x="51" y="40"/>
                  <a:pt x="51" y="40"/>
                </a:cubicBezTo>
                <a:cubicBezTo>
                  <a:pt x="45" y="41"/>
                  <a:pt x="45" y="41"/>
                  <a:pt x="45" y="41"/>
                </a:cubicBezTo>
                <a:cubicBezTo>
                  <a:pt x="44" y="42"/>
                  <a:pt x="44" y="43"/>
                  <a:pt x="43" y="44"/>
                </a:cubicBezTo>
                <a:cubicBezTo>
                  <a:pt x="45" y="46"/>
                  <a:pt x="46" y="47"/>
                  <a:pt x="47" y="49"/>
                </a:cubicBezTo>
                <a:cubicBezTo>
                  <a:pt x="47" y="49"/>
                  <a:pt x="47" y="49"/>
                  <a:pt x="47" y="50"/>
                </a:cubicBezTo>
                <a:cubicBezTo>
                  <a:pt x="47" y="50"/>
                  <a:pt x="47" y="50"/>
                  <a:pt x="47" y="50"/>
                </a:cubicBezTo>
                <a:cubicBezTo>
                  <a:pt x="46" y="52"/>
                  <a:pt x="42" y="56"/>
                  <a:pt x="41" y="56"/>
                </a:cubicBezTo>
                <a:cubicBezTo>
                  <a:pt x="40" y="56"/>
                  <a:pt x="40" y="56"/>
                  <a:pt x="40" y="56"/>
                </a:cubicBezTo>
                <a:cubicBezTo>
                  <a:pt x="35" y="53"/>
                  <a:pt x="35" y="53"/>
                  <a:pt x="35" y="53"/>
                </a:cubicBezTo>
                <a:cubicBezTo>
                  <a:pt x="34" y="53"/>
                  <a:pt x="33" y="53"/>
                  <a:pt x="32" y="54"/>
                </a:cubicBezTo>
                <a:cubicBezTo>
                  <a:pt x="32" y="56"/>
                  <a:pt x="32" y="58"/>
                  <a:pt x="31" y="60"/>
                </a:cubicBezTo>
                <a:cubicBezTo>
                  <a:pt x="31" y="61"/>
                  <a:pt x="30" y="61"/>
                  <a:pt x="30" y="61"/>
                </a:cubicBezTo>
                <a:cubicBezTo>
                  <a:pt x="22" y="61"/>
                  <a:pt x="22" y="61"/>
                  <a:pt x="22" y="61"/>
                </a:cubicBezTo>
                <a:cubicBezTo>
                  <a:pt x="22" y="61"/>
                  <a:pt x="21" y="61"/>
                  <a:pt x="21" y="60"/>
                </a:cubicBezTo>
                <a:cubicBezTo>
                  <a:pt x="20" y="54"/>
                  <a:pt x="20" y="54"/>
                  <a:pt x="20" y="54"/>
                </a:cubicBezTo>
                <a:cubicBezTo>
                  <a:pt x="19" y="54"/>
                  <a:pt x="18" y="53"/>
                  <a:pt x="17" y="53"/>
                </a:cubicBezTo>
                <a:cubicBezTo>
                  <a:pt x="13" y="56"/>
                  <a:pt x="13" y="56"/>
                  <a:pt x="13" y="56"/>
                </a:cubicBezTo>
                <a:cubicBezTo>
                  <a:pt x="12" y="56"/>
                  <a:pt x="12" y="56"/>
                  <a:pt x="12" y="56"/>
                </a:cubicBezTo>
                <a:cubicBezTo>
                  <a:pt x="11" y="56"/>
                  <a:pt x="11" y="56"/>
                  <a:pt x="11" y="56"/>
                </a:cubicBezTo>
                <a:cubicBezTo>
                  <a:pt x="10" y="55"/>
                  <a:pt x="5" y="51"/>
                  <a:pt x="5" y="50"/>
                </a:cubicBezTo>
                <a:cubicBezTo>
                  <a:pt x="5" y="49"/>
                  <a:pt x="5" y="49"/>
                  <a:pt x="5" y="49"/>
                </a:cubicBezTo>
                <a:cubicBezTo>
                  <a:pt x="7" y="47"/>
                  <a:pt x="8" y="46"/>
                  <a:pt x="9" y="44"/>
                </a:cubicBezTo>
                <a:cubicBezTo>
                  <a:pt x="8" y="43"/>
                  <a:pt x="8" y="42"/>
                  <a:pt x="8" y="41"/>
                </a:cubicBezTo>
                <a:cubicBezTo>
                  <a:pt x="1" y="40"/>
                  <a:pt x="1" y="40"/>
                  <a:pt x="1" y="40"/>
                </a:cubicBezTo>
                <a:cubicBezTo>
                  <a:pt x="1" y="40"/>
                  <a:pt x="0" y="40"/>
                  <a:pt x="0" y="39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1"/>
                  <a:pt x="1" y="30"/>
                  <a:pt x="1" y="30"/>
                </a:cubicBezTo>
                <a:cubicBezTo>
                  <a:pt x="8" y="29"/>
                  <a:pt x="8" y="29"/>
                  <a:pt x="8" y="29"/>
                </a:cubicBezTo>
                <a:cubicBezTo>
                  <a:pt x="8" y="28"/>
                  <a:pt x="8" y="27"/>
                  <a:pt x="9" y="26"/>
                </a:cubicBezTo>
                <a:cubicBezTo>
                  <a:pt x="8" y="25"/>
                  <a:pt x="7" y="23"/>
                  <a:pt x="5" y="22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0"/>
                  <a:pt x="5" y="20"/>
                </a:cubicBezTo>
                <a:cubicBezTo>
                  <a:pt x="6" y="19"/>
                  <a:pt x="11" y="14"/>
                  <a:pt x="12" y="14"/>
                </a:cubicBezTo>
                <a:cubicBezTo>
                  <a:pt x="12" y="14"/>
                  <a:pt x="12" y="14"/>
                  <a:pt x="13" y="14"/>
                </a:cubicBezTo>
                <a:cubicBezTo>
                  <a:pt x="17" y="18"/>
                  <a:pt x="17" y="18"/>
                  <a:pt x="17" y="18"/>
                </a:cubicBezTo>
                <a:cubicBezTo>
                  <a:pt x="18" y="18"/>
                  <a:pt x="19" y="17"/>
                  <a:pt x="20" y="17"/>
                </a:cubicBezTo>
                <a:cubicBezTo>
                  <a:pt x="21" y="15"/>
                  <a:pt x="21" y="13"/>
                  <a:pt x="21" y="11"/>
                </a:cubicBezTo>
                <a:cubicBezTo>
                  <a:pt x="21" y="10"/>
                  <a:pt x="22" y="10"/>
                  <a:pt x="22" y="10"/>
                </a:cubicBezTo>
                <a:cubicBezTo>
                  <a:pt x="30" y="10"/>
                  <a:pt x="30" y="10"/>
                  <a:pt x="30" y="10"/>
                </a:cubicBezTo>
                <a:cubicBezTo>
                  <a:pt x="30" y="10"/>
                  <a:pt x="31" y="10"/>
                  <a:pt x="31" y="11"/>
                </a:cubicBezTo>
                <a:cubicBezTo>
                  <a:pt x="32" y="17"/>
                  <a:pt x="32" y="17"/>
                  <a:pt x="32" y="17"/>
                </a:cubicBezTo>
                <a:cubicBezTo>
                  <a:pt x="33" y="17"/>
                  <a:pt x="34" y="18"/>
                  <a:pt x="35" y="18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40" y="14"/>
                  <a:pt x="41" y="14"/>
                </a:cubicBezTo>
                <a:cubicBezTo>
                  <a:pt x="41" y="14"/>
                  <a:pt x="41" y="14"/>
                  <a:pt x="41" y="14"/>
                </a:cubicBezTo>
                <a:cubicBezTo>
                  <a:pt x="42" y="15"/>
                  <a:pt x="47" y="20"/>
                  <a:pt x="47" y="21"/>
                </a:cubicBezTo>
                <a:cubicBezTo>
                  <a:pt x="47" y="21"/>
                  <a:pt x="47" y="21"/>
                  <a:pt x="47" y="22"/>
                </a:cubicBezTo>
                <a:cubicBezTo>
                  <a:pt x="46" y="23"/>
                  <a:pt x="45" y="25"/>
                  <a:pt x="43" y="26"/>
                </a:cubicBezTo>
                <a:cubicBezTo>
                  <a:pt x="44" y="27"/>
                  <a:pt x="44" y="28"/>
                  <a:pt x="45" y="30"/>
                </a:cubicBezTo>
                <a:cubicBezTo>
                  <a:pt x="51" y="30"/>
                  <a:pt x="51" y="30"/>
                  <a:pt x="51" y="30"/>
                </a:cubicBezTo>
                <a:cubicBezTo>
                  <a:pt x="51" y="31"/>
                  <a:pt x="52" y="31"/>
                  <a:pt x="52" y="32"/>
                </a:cubicBezTo>
                <a:lnTo>
                  <a:pt x="52" y="39"/>
                </a:lnTo>
                <a:close/>
                <a:moveTo>
                  <a:pt x="26" y="25"/>
                </a:moveTo>
                <a:cubicBezTo>
                  <a:pt x="21" y="25"/>
                  <a:pt x="16" y="30"/>
                  <a:pt x="16" y="35"/>
                </a:cubicBezTo>
                <a:cubicBezTo>
                  <a:pt x="16" y="41"/>
                  <a:pt x="21" y="46"/>
                  <a:pt x="26" y="46"/>
                </a:cubicBezTo>
                <a:cubicBezTo>
                  <a:pt x="32" y="46"/>
                  <a:pt x="36" y="41"/>
                  <a:pt x="36" y="35"/>
                </a:cubicBezTo>
                <a:cubicBezTo>
                  <a:pt x="36" y="30"/>
                  <a:pt x="32" y="25"/>
                  <a:pt x="26" y="25"/>
                </a:cubicBezTo>
                <a:close/>
                <a:moveTo>
                  <a:pt x="78" y="18"/>
                </a:moveTo>
                <a:cubicBezTo>
                  <a:pt x="78" y="18"/>
                  <a:pt x="72" y="19"/>
                  <a:pt x="72" y="19"/>
                </a:cubicBezTo>
                <a:cubicBezTo>
                  <a:pt x="71" y="20"/>
                  <a:pt x="71" y="20"/>
                  <a:pt x="70" y="21"/>
                </a:cubicBezTo>
                <a:cubicBezTo>
                  <a:pt x="71" y="22"/>
                  <a:pt x="72" y="26"/>
                  <a:pt x="72" y="26"/>
                </a:cubicBezTo>
                <a:cubicBezTo>
                  <a:pt x="72" y="27"/>
                  <a:pt x="72" y="27"/>
                  <a:pt x="72" y="27"/>
                </a:cubicBezTo>
                <a:cubicBezTo>
                  <a:pt x="72" y="27"/>
                  <a:pt x="68" y="30"/>
                  <a:pt x="67" y="30"/>
                </a:cubicBezTo>
                <a:cubicBezTo>
                  <a:pt x="67" y="30"/>
                  <a:pt x="64" y="26"/>
                  <a:pt x="63" y="25"/>
                </a:cubicBezTo>
                <a:cubicBezTo>
                  <a:pt x="63" y="25"/>
                  <a:pt x="63" y="25"/>
                  <a:pt x="62" y="25"/>
                </a:cubicBezTo>
                <a:cubicBezTo>
                  <a:pt x="62" y="25"/>
                  <a:pt x="61" y="25"/>
                  <a:pt x="61" y="25"/>
                </a:cubicBezTo>
                <a:cubicBezTo>
                  <a:pt x="61" y="26"/>
                  <a:pt x="58" y="30"/>
                  <a:pt x="57" y="30"/>
                </a:cubicBezTo>
                <a:cubicBezTo>
                  <a:pt x="57" y="30"/>
                  <a:pt x="53" y="27"/>
                  <a:pt x="52" y="27"/>
                </a:cubicBezTo>
                <a:cubicBezTo>
                  <a:pt x="52" y="27"/>
                  <a:pt x="52" y="27"/>
                  <a:pt x="52" y="26"/>
                </a:cubicBezTo>
                <a:cubicBezTo>
                  <a:pt x="52" y="26"/>
                  <a:pt x="54" y="22"/>
                  <a:pt x="54" y="21"/>
                </a:cubicBezTo>
                <a:cubicBezTo>
                  <a:pt x="53" y="20"/>
                  <a:pt x="53" y="20"/>
                  <a:pt x="53" y="19"/>
                </a:cubicBezTo>
                <a:cubicBezTo>
                  <a:pt x="52" y="19"/>
                  <a:pt x="47" y="18"/>
                  <a:pt x="47" y="18"/>
                </a:cubicBezTo>
                <a:cubicBezTo>
                  <a:pt x="47" y="12"/>
                  <a:pt x="47" y="12"/>
                  <a:pt x="47" y="12"/>
                </a:cubicBezTo>
                <a:cubicBezTo>
                  <a:pt x="47" y="11"/>
                  <a:pt x="52" y="11"/>
                  <a:pt x="53" y="11"/>
                </a:cubicBezTo>
                <a:cubicBezTo>
                  <a:pt x="53" y="10"/>
                  <a:pt x="53" y="9"/>
                  <a:pt x="54" y="9"/>
                </a:cubicBezTo>
                <a:cubicBezTo>
                  <a:pt x="54" y="8"/>
                  <a:pt x="52" y="4"/>
                  <a:pt x="52" y="3"/>
                </a:cubicBezTo>
                <a:cubicBezTo>
                  <a:pt x="52" y="3"/>
                  <a:pt x="52" y="3"/>
                  <a:pt x="52" y="3"/>
                </a:cubicBezTo>
                <a:cubicBezTo>
                  <a:pt x="53" y="3"/>
                  <a:pt x="57" y="0"/>
                  <a:pt x="57" y="0"/>
                </a:cubicBezTo>
                <a:cubicBezTo>
                  <a:pt x="58" y="0"/>
                  <a:pt x="61" y="4"/>
                  <a:pt x="61" y="5"/>
                </a:cubicBezTo>
                <a:cubicBezTo>
                  <a:pt x="61" y="4"/>
                  <a:pt x="62" y="4"/>
                  <a:pt x="62" y="4"/>
                </a:cubicBezTo>
                <a:cubicBezTo>
                  <a:pt x="63" y="4"/>
                  <a:pt x="63" y="4"/>
                  <a:pt x="63" y="5"/>
                </a:cubicBezTo>
                <a:cubicBezTo>
                  <a:pt x="64" y="3"/>
                  <a:pt x="66" y="1"/>
                  <a:pt x="67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68" y="0"/>
                  <a:pt x="72" y="2"/>
                  <a:pt x="72" y="3"/>
                </a:cubicBezTo>
                <a:cubicBezTo>
                  <a:pt x="72" y="3"/>
                  <a:pt x="72" y="3"/>
                  <a:pt x="72" y="3"/>
                </a:cubicBezTo>
                <a:cubicBezTo>
                  <a:pt x="72" y="4"/>
                  <a:pt x="71" y="8"/>
                  <a:pt x="70" y="9"/>
                </a:cubicBezTo>
                <a:cubicBezTo>
                  <a:pt x="71" y="9"/>
                  <a:pt x="71" y="10"/>
                  <a:pt x="72" y="11"/>
                </a:cubicBezTo>
                <a:cubicBezTo>
                  <a:pt x="72" y="11"/>
                  <a:pt x="78" y="11"/>
                  <a:pt x="78" y="12"/>
                </a:cubicBezTo>
                <a:lnTo>
                  <a:pt x="78" y="18"/>
                </a:lnTo>
                <a:close/>
                <a:moveTo>
                  <a:pt x="78" y="59"/>
                </a:moveTo>
                <a:cubicBezTo>
                  <a:pt x="78" y="59"/>
                  <a:pt x="72" y="60"/>
                  <a:pt x="72" y="60"/>
                </a:cubicBezTo>
                <a:cubicBezTo>
                  <a:pt x="71" y="61"/>
                  <a:pt x="71" y="61"/>
                  <a:pt x="70" y="62"/>
                </a:cubicBezTo>
                <a:cubicBezTo>
                  <a:pt x="71" y="63"/>
                  <a:pt x="72" y="67"/>
                  <a:pt x="72" y="68"/>
                </a:cubicBezTo>
                <a:cubicBezTo>
                  <a:pt x="72" y="68"/>
                  <a:pt x="72" y="68"/>
                  <a:pt x="72" y="68"/>
                </a:cubicBezTo>
                <a:cubicBezTo>
                  <a:pt x="72" y="68"/>
                  <a:pt x="68" y="71"/>
                  <a:pt x="67" y="71"/>
                </a:cubicBezTo>
                <a:cubicBezTo>
                  <a:pt x="67" y="71"/>
                  <a:pt x="64" y="67"/>
                  <a:pt x="63" y="66"/>
                </a:cubicBezTo>
                <a:cubicBezTo>
                  <a:pt x="63" y="66"/>
                  <a:pt x="63" y="66"/>
                  <a:pt x="62" y="66"/>
                </a:cubicBezTo>
                <a:cubicBezTo>
                  <a:pt x="62" y="66"/>
                  <a:pt x="61" y="66"/>
                  <a:pt x="61" y="66"/>
                </a:cubicBezTo>
                <a:cubicBezTo>
                  <a:pt x="61" y="67"/>
                  <a:pt x="58" y="71"/>
                  <a:pt x="57" y="71"/>
                </a:cubicBezTo>
                <a:cubicBezTo>
                  <a:pt x="57" y="71"/>
                  <a:pt x="53" y="68"/>
                  <a:pt x="52" y="68"/>
                </a:cubicBezTo>
                <a:cubicBezTo>
                  <a:pt x="52" y="68"/>
                  <a:pt x="52" y="68"/>
                  <a:pt x="52" y="68"/>
                </a:cubicBezTo>
                <a:cubicBezTo>
                  <a:pt x="52" y="67"/>
                  <a:pt x="54" y="63"/>
                  <a:pt x="54" y="62"/>
                </a:cubicBezTo>
                <a:cubicBezTo>
                  <a:pt x="53" y="61"/>
                  <a:pt x="53" y="61"/>
                  <a:pt x="53" y="60"/>
                </a:cubicBezTo>
                <a:cubicBezTo>
                  <a:pt x="52" y="60"/>
                  <a:pt x="47" y="59"/>
                  <a:pt x="47" y="59"/>
                </a:cubicBezTo>
                <a:cubicBezTo>
                  <a:pt x="47" y="53"/>
                  <a:pt x="47" y="53"/>
                  <a:pt x="47" y="53"/>
                </a:cubicBezTo>
                <a:cubicBezTo>
                  <a:pt x="47" y="52"/>
                  <a:pt x="52" y="52"/>
                  <a:pt x="53" y="52"/>
                </a:cubicBezTo>
                <a:cubicBezTo>
                  <a:pt x="53" y="51"/>
                  <a:pt x="53" y="50"/>
                  <a:pt x="54" y="50"/>
                </a:cubicBezTo>
                <a:cubicBezTo>
                  <a:pt x="54" y="49"/>
                  <a:pt x="52" y="45"/>
                  <a:pt x="52" y="44"/>
                </a:cubicBezTo>
                <a:cubicBezTo>
                  <a:pt x="52" y="44"/>
                  <a:pt x="52" y="44"/>
                  <a:pt x="52" y="44"/>
                </a:cubicBezTo>
                <a:cubicBezTo>
                  <a:pt x="53" y="44"/>
                  <a:pt x="57" y="41"/>
                  <a:pt x="57" y="41"/>
                </a:cubicBezTo>
                <a:cubicBezTo>
                  <a:pt x="58" y="41"/>
                  <a:pt x="61" y="45"/>
                  <a:pt x="61" y="46"/>
                </a:cubicBezTo>
                <a:cubicBezTo>
                  <a:pt x="61" y="46"/>
                  <a:pt x="62" y="46"/>
                  <a:pt x="62" y="46"/>
                </a:cubicBezTo>
                <a:cubicBezTo>
                  <a:pt x="63" y="46"/>
                  <a:pt x="63" y="46"/>
                  <a:pt x="63" y="46"/>
                </a:cubicBezTo>
                <a:cubicBezTo>
                  <a:pt x="64" y="44"/>
                  <a:pt x="66" y="43"/>
                  <a:pt x="67" y="41"/>
                </a:cubicBezTo>
                <a:cubicBezTo>
                  <a:pt x="67" y="41"/>
                  <a:pt x="67" y="41"/>
                  <a:pt x="67" y="41"/>
                </a:cubicBezTo>
                <a:cubicBezTo>
                  <a:pt x="68" y="41"/>
                  <a:pt x="72" y="44"/>
                  <a:pt x="72" y="44"/>
                </a:cubicBezTo>
                <a:cubicBezTo>
                  <a:pt x="72" y="44"/>
                  <a:pt x="72" y="44"/>
                  <a:pt x="72" y="44"/>
                </a:cubicBezTo>
                <a:cubicBezTo>
                  <a:pt x="72" y="45"/>
                  <a:pt x="71" y="49"/>
                  <a:pt x="70" y="50"/>
                </a:cubicBezTo>
                <a:cubicBezTo>
                  <a:pt x="71" y="50"/>
                  <a:pt x="71" y="51"/>
                  <a:pt x="72" y="52"/>
                </a:cubicBezTo>
                <a:cubicBezTo>
                  <a:pt x="72" y="52"/>
                  <a:pt x="78" y="52"/>
                  <a:pt x="78" y="53"/>
                </a:cubicBezTo>
                <a:lnTo>
                  <a:pt x="78" y="59"/>
                </a:lnTo>
                <a:close/>
                <a:moveTo>
                  <a:pt x="62" y="10"/>
                </a:moveTo>
                <a:cubicBezTo>
                  <a:pt x="59" y="10"/>
                  <a:pt x="57" y="12"/>
                  <a:pt x="57" y="15"/>
                </a:cubicBezTo>
                <a:cubicBezTo>
                  <a:pt x="57" y="18"/>
                  <a:pt x="59" y="20"/>
                  <a:pt x="62" y="20"/>
                </a:cubicBezTo>
                <a:cubicBezTo>
                  <a:pt x="65" y="20"/>
                  <a:pt x="67" y="18"/>
                  <a:pt x="67" y="15"/>
                </a:cubicBezTo>
                <a:cubicBezTo>
                  <a:pt x="67" y="12"/>
                  <a:pt x="65" y="10"/>
                  <a:pt x="62" y="10"/>
                </a:cubicBezTo>
                <a:close/>
                <a:moveTo>
                  <a:pt x="62" y="51"/>
                </a:moveTo>
                <a:cubicBezTo>
                  <a:pt x="59" y="51"/>
                  <a:pt x="57" y="53"/>
                  <a:pt x="57" y="56"/>
                </a:cubicBezTo>
                <a:cubicBezTo>
                  <a:pt x="57" y="59"/>
                  <a:pt x="59" y="61"/>
                  <a:pt x="62" y="61"/>
                </a:cubicBezTo>
                <a:cubicBezTo>
                  <a:pt x="65" y="61"/>
                  <a:pt x="67" y="59"/>
                  <a:pt x="67" y="56"/>
                </a:cubicBezTo>
                <a:cubicBezTo>
                  <a:pt x="67" y="53"/>
                  <a:pt x="65" y="51"/>
                  <a:pt x="62" y="51"/>
                </a:cubicBezTo>
                <a:close/>
              </a:path>
            </a:pathLst>
          </a:cu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187;p22">
            <a:extLst>
              <a:ext uri="{FF2B5EF4-FFF2-40B4-BE49-F238E27FC236}">
                <a16:creationId xmlns:a16="http://schemas.microsoft.com/office/drawing/2014/main" id="{C37DE6F9-4B3C-4A8A-8A6D-A8BEF87CE867}"/>
              </a:ext>
            </a:extLst>
          </p:cNvPr>
          <p:cNvSpPr txBox="1"/>
          <p:nvPr/>
        </p:nvSpPr>
        <p:spPr>
          <a:xfrm>
            <a:off x="6414572" y="194808"/>
            <a:ext cx="5410240" cy="3693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>
              <a:lnSpc>
                <a:spcPct val="130000"/>
              </a:lnSpc>
              <a:buSzPts val="1200"/>
            </a:pPr>
            <a:r>
              <a:rPr lang="pt-BR" sz="12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A razão de ser desse conjunto de ferramentas que compõem o Hadoop é permitir o processamento e o armazenamento de grandes quantidades de dados de forma distribuída, ou seja, utilizando clusters de computadores, de baixo custo e tolerantes a falhas.</a:t>
            </a:r>
          </a:p>
          <a:p>
            <a:pPr lvl="0" algn="just">
              <a:lnSpc>
                <a:spcPct val="130000"/>
              </a:lnSpc>
              <a:buSzPts val="1200"/>
            </a:pPr>
            <a:endParaRPr lang="pt-BR" sz="1200" b="1" dirty="0">
              <a:solidFill>
                <a:schemeClr val="bg1"/>
              </a:solidFill>
              <a:latin typeface="Palatino Linotype" panose="02040502050505030304" pitchFamily="18" charset="0"/>
            </a:endParaRPr>
          </a:p>
          <a:p>
            <a:pPr lvl="0" algn="just">
              <a:lnSpc>
                <a:spcPct val="130000"/>
              </a:lnSpc>
              <a:buSzPts val="1200"/>
            </a:pPr>
            <a:r>
              <a:rPr lang="pt-BR" sz="12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Porém, como o projeto Mandacaru optou por uma empresa, a proposta deste projeto se tornou acadêmica.</a:t>
            </a:r>
          </a:p>
          <a:p>
            <a:pPr lvl="0" algn="just">
              <a:lnSpc>
                <a:spcPct val="130000"/>
              </a:lnSpc>
              <a:buSzPts val="1200"/>
            </a:pPr>
            <a:endParaRPr lang="pt-BR" sz="1200" b="1" dirty="0">
              <a:solidFill>
                <a:schemeClr val="bg1"/>
              </a:solidFill>
              <a:latin typeface="Palatino Linotype" panose="02040502050505030304" pitchFamily="18" charset="0"/>
            </a:endParaRPr>
          </a:p>
          <a:p>
            <a:pPr lvl="0" algn="just">
              <a:lnSpc>
                <a:spcPct val="130000"/>
              </a:lnSpc>
              <a:buSzPts val="1200"/>
            </a:pPr>
            <a:r>
              <a:rPr lang="pt-BR" sz="12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O que motivou a estruturação de um HDFS Pseudo-Distributed ao invés de clusters distribuídos.</a:t>
            </a:r>
          </a:p>
          <a:p>
            <a:pPr lvl="0" algn="just">
              <a:lnSpc>
                <a:spcPct val="130000"/>
              </a:lnSpc>
              <a:buSzPts val="1200"/>
            </a:pPr>
            <a:endParaRPr lang="pt-BR" sz="1200" b="1" dirty="0">
              <a:solidFill>
                <a:schemeClr val="bg1"/>
              </a:solidFill>
              <a:latin typeface="Palatino Linotype" panose="02040502050505030304" pitchFamily="18" charset="0"/>
            </a:endParaRPr>
          </a:p>
          <a:p>
            <a:pPr lvl="0" algn="just">
              <a:lnSpc>
                <a:spcPct val="130000"/>
              </a:lnSpc>
              <a:buSzPts val="1200"/>
            </a:pPr>
            <a:r>
              <a:rPr lang="pt-BR" sz="12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Contudo, a experiência adquirida ao longo da estruturação do Pseudo-Distributed será relevante para futuros projetos envolvendo não somente os projetos Apache mas, também, estruturas de dados relacionais, não-relacionais e até mesmo sistemas linux.</a:t>
            </a:r>
          </a:p>
        </p:txBody>
      </p:sp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BD63CA39-AEEA-4629-8AF4-713F6ED9AFEB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41" t="14175" r="19474" b="12413"/>
          <a:stretch/>
        </p:blipFill>
        <p:spPr bwMode="auto">
          <a:xfrm>
            <a:off x="3211861" y="3440906"/>
            <a:ext cx="626110" cy="5194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B9AA92E9-D098-4DFD-9C65-904827951B02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153" y="3483189"/>
            <a:ext cx="975995" cy="709295"/>
          </a:xfrm>
          <a:prstGeom prst="rect">
            <a:avLst/>
          </a:prstGeom>
        </p:spPr>
      </p:pic>
      <p:pic>
        <p:nvPicPr>
          <p:cNvPr id="24" name="Picture 23" descr="A toy figurine holding a stick&#10;&#10;Description automatically generated with medium confidence">
            <a:extLst>
              <a:ext uri="{FF2B5EF4-FFF2-40B4-BE49-F238E27FC236}">
                <a16:creationId xmlns:a16="http://schemas.microsoft.com/office/drawing/2014/main" id="{D73DA22C-9154-4F1E-BE4B-F4DFAB8364D9}"/>
              </a:ext>
            </a:extLst>
          </p:cNvPr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85" b="18100"/>
          <a:stretch/>
        </p:blipFill>
        <p:spPr bwMode="auto">
          <a:xfrm>
            <a:off x="4398240" y="5889380"/>
            <a:ext cx="975995" cy="6216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89C2950B-7CCC-403E-BC08-F3903D43D036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766" y="5125223"/>
            <a:ext cx="914400" cy="621665"/>
          </a:xfrm>
          <a:prstGeom prst="rect">
            <a:avLst/>
          </a:prstGeom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3485274A-9C0A-49D2-9DB8-4BF682892FB2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821" y="4400813"/>
            <a:ext cx="1199515" cy="511175"/>
          </a:xfrm>
          <a:prstGeom prst="rect">
            <a:avLst/>
          </a:prstGeom>
        </p:spPr>
      </p:pic>
      <p:pic>
        <p:nvPicPr>
          <p:cNvPr id="27" name="Picture 2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BF0FDB5-78D7-4922-8016-F05379DBBA5D}"/>
              </a:ext>
            </a:extLst>
          </p:cNvPr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752" y="4187168"/>
            <a:ext cx="815975" cy="612140"/>
          </a:xfrm>
          <a:prstGeom prst="rect">
            <a:avLst/>
          </a:prstGeom>
        </p:spPr>
      </p:pic>
      <p:pic>
        <p:nvPicPr>
          <p:cNvPr id="28" name="Picture 27" descr="Text&#10;&#10;Description automatically generated with medium confidence">
            <a:extLst>
              <a:ext uri="{FF2B5EF4-FFF2-40B4-BE49-F238E27FC236}">
                <a16:creationId xmlns:a16="http://schemas.microsoft.com/office/drawing/2014/main" id="{62A8389F-5C7A-4B1C-8826-7E49554858F8}"/>
              </a:ext>
            </a:extLst>
          </p:cNvPr>
          <p:cNvPicPr/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14" t="28737" r="20582" b="28144"/>
          <a:stretch/>
        </p:blipFill>
        <p:spPr bwMode="auto">
          <a:xfrm>
            <a:off x="2328167" y="5252972"/>
            <a:ext cx="1478280" cy="5702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9" name="Picture 28" descr="Logo&#10;&#10;Description automatically generated with low confidence">
            <a:extLst>
              <a:ext uri="{FF2B5EF4-FFF2-40B4-BE49-F238E27FC236}">
                <a16:creationId xmlns:a16="http://schemas.microsoft.com/office/drawing/2014/main" id="{D1437E49-BCC8-4B3C-94D2-6A98C385D7E5}"/>
              </a:ext>
            </a:extLst>
          </p:cNvPr>
          <p:cNvPicPr/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33" r="11275" b="10419"/>
          <a:stretch/>
        </p:blipFill>
        <p:spPr bwMode="auto">
          <a:xfrm>
            <a:off x="2328167" y="6200213"/>
            <a:ext cx="1876425" cy="5060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0" name="Picture 29" descr="A picture containing text&#10;&#10;Description automatically generated">
            <a:extLst>
              <a:ext uri="{FF2B5EF4-FFF2-40B4-BE49-F238E27FC236}">
                <a16:creationId xmlns:a16="http://schemas.microsoft.com/office/drawing/2014/main" id="{44AE61F8-883F-4A63-A49D-CBFBD9C00D13}"/>
              </a:ext>
            </a:extLst>
          </p:cNvPr>
          <p:cNvPicPr/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23" r="14950"/>
          <a:stretch/>
        </p:blipFill>
        <p:spPr bwMode="auto">
          <a:xfrm>
            <a:off x="608104" y="5915812"/>
            <a:ext cx="1530985" cy="5994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1" name="Picture 30" descr="Text&#10;&#10;Description automatically generated">
            <a:extLst>
              <a:ext uri="{FF2B5EF4-FFF2-40B4-BE49-F238E27FC236}">
                <a16:creationId xmlns:a16="http://schemas.microsoft.com/office/drawing/2014/main" id="{76CCD1FC-8CE0-4651-BF22-681A22D9E135}"/>
              </a:ext>
            </a:extLst>
          </p:cNvPr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02" y="5229038"/>
            <a:ext cx="1741881" cy="41403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2" name="Picture 31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C0DBFE2A-438D-420D-B56D-ABC11247B910}"/>
              </a:ext>
            </a:extLst>
          </p:cNvPr>
          <p:cNvPicPr/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9" y="4261279"/>
            <a:ext cx="1550035" cy="571500"/>
          </a:xfrm>
          <a:prstGeom prst="rect">
            <a:avLst/>
          </a:prstGeom>
        </p:spPr>
      </p:pic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33CA9A71-A253-44EF-8CFF-1A533AC4C87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50192" y="3286895"/>
            <a:ext cx="718419" cy="718419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2E18DBBC-D089-42DD-818C-47E30273824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064726" y="4376222"/>
            <a:ext cx="906130" cy="679598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298AB40-5974-48E4-ACEA-281E8621105F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17728" r="16391"/>
          <a:stretch/>
        </p:blipFill>
        <p:spPr>
          <a:xfrm>
            <a:off x="1255103" y="3590175"/>
            <a:ext cx="757280" cy="574736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5023F24E-A220-43ED-B9E7-57DB06202E25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25882" t="15054" r="25544" b="10495"/>
          <a:stretch/>
        </p:blipFill>
        <p:spPr>
          <a:xfrm>
            <a:off x="367188" y="3254780"/>
            <a:ext cx="724252" cy="621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IGTI">
      <a:dk1>
        <a:srgbClr val="353F40"/>
      </a:dk1>
      <a:lt1>
        <a:srgbClr val="FFFFFF"/>
      </a:lt1>
      <a:dk2>
        <a:srgbClr val="003C58"/>
      </a:dk2>
      <a:lt2>
        <a:srgbClr val="F3FBFB"/>
      </a:lt2>
      <a:accent1>
        <a:srgbClr val="00BDB3"/>
      </a:accent1>
      <a:accent2>
        <a:srgbClr val="6B48FF"/>
      </a:accent2>
      <a:accent3>
        <a:srgbClr val="6B7480"/>
      </a:accent3>
      <a:accent4>
        <a:srgbClr val="FFA500"/>
      </a:accent4>
      <a:accent5>
        <a:srgbClr val="007285"/>
      </a:accent5>
      <a:accent6>
        <a:srgbClr val="1975FF"/>
      </a:accent6>
      <a:hlink>
        <a:srgbClr val="6B48FF"/>
      </a:hlink>
      <a:folHlink>
        <a:srgbClr val="6B48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1092</Words>
  <Application>Microsoft Office PowerPoint</Application>
  <PresentationFormat>Widescreen</PresentationFormat>
  <Paragraphs>102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lucas.fonseca@igti.edu.br</dc:creator>
  <cp:lastModifiedBy>Ivan Oliveira</cp:lastModifiedBy>
  <cp:revision>122</cp:revision>
  <dcterms:created xsi:type="dcterms:W3CDTF">2019-09-06T18:34:24Z</dcterms:created>
  <dcterms:modified xsi:type="dcterms:W3CDTF">2022-07-18T20:36:29Z</dcterms:modified>
</cp:coreProperties>
</file>