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Python OOP Tutorial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edit-18856-1390839752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3655060"/>
            <a:ext cx="457708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    Class: A user-defined prototype for an object that defines a set of attributes that characterize any object of the class. The attributes are data members (class variables and instance variables) and methods, accessed via dot notation.</a:t>
            </a:r>
            <a:endParaRPr lang="en-GB" altLang="en-US"/>
          </a:p>
          <a:p>
            <a:r>
              <a:rPr lang="en-GB" altLang="en-US"/>
              <a:t>    Class variable: A variable that is shared by all instances of a class. Class variables are defined within a class but outside any of the class's methods. Class variables are not used as frequently as instance variables are.</a:t>
            </a:r>
            <a:endParaRPr lang="en-GB" altLang="en-US"/>
          </a:p>
          <a:p>
            <a:r>
              <a:rPr lang="en-GB" altLang="en-US"/>
              <a:t>    Data member: A class variable or instance variable that holds data associated with a class and its objects.</a:t>
            </a:r>
            <a:endParaRPr lang="en-GB" altLang="en-US"/>
          </a:p>
          <a:p>
            <a:r>
              <a:rPr lang="en-GB" altLang="en-US"/>
              <a:t>    Function overloading: The assignment of more than one behavior to a particular function. The operation performed varies by the types of objects or arguments involved.</a:t>
            </a:r>
            <a:endParaRPr lang="en-GB" altLang="en-US"/>
          </a:p>
          <a:p>
            <a:r>
              <a:rPr lang="en-GB" altLang="en-US"/>
              <a:t>    Instance variable: A variable that is defined inside a method and belongs only to the current instance of a class.</a:t>
            </a:r>
            <a:endParaRPr lang="en-GB" altLang="en-US"/>
          </a:p>
          <a:p>
            <a:r>
              <a:rPr lang="en-GB" altLang="en-US"/>
              <a:t>    Inheritance: The transfer of the characteristics of a class to other classes that are derived from it.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endParaRPr lang="en-GB" altLang="en-US"/>
          </a:p>
          <a:p>
            <a:r>
              <a:rPr lang="en-GB" altLang="en-US">
                <a:sym typeface="+mn-ea"/>
              </a:rPr>
              <a:t>    Instance: An individual object of a certain class. An object obj that belongs to a class Circle, for example, is an instance of the class Circle.</a:t>
            </a:r>
            <a:endParaRPr lang="en-GB" altLang="en-US"/>
          </a:p>
          <a:p>
            <a:r>
              <a:rPr lang="en-GB" altLang="en-US">
                <a:sym typeface="+mn-ea"/>
              </a:rPr>
              <a:t>    Instantiation: The creation of an instance of a class.</a:t>
            </a:r>
            <a:endParaRPr lang="en-GB" altLang="en-US"/>
          </a:p>
          <a:p>
            <a:r>
              <a:rPr lang="en-GB" altLang="en-US">
                <a:sym typeface="+mn-ea"/>
              </a:rPr>
              <a:t>    Method : A special kind of function that is defined in a class definition.</a:t>
            </a:r>
            <a:endParaRPr lang="en-GB" altLang="en-US"/>
          </a:p>
          <a:p>
            <a:r>
              <a:rPr lang="en-GB" altLang="en-US">
                <a:sym typeface="+mn-ea"/>
              </a:rPr>
              <a:t>    Object: A unique instance of a data structure that's defined by its class. An object comprises both data members (class variables and instance variables) and methods.</a:t>
            </a:r>
            <a:endParaRPr lang="en-GB" altLang="en-US"/>
          </a:p>
          <a:p>
            <a:r>
              <a:rPr lang="en-GB" altLang="en-US">
                <a:sym typeface="+mn-ea"/>
              </a:rPr>
              <a:t>    Operator overloading: The assignment of more than one function to a particular operator.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Kingsoft Office WPP</Application>
  <PresentationFormat>Widescreen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Tutorial</dc:title>
  <dc:creator>andrei</dc:creator>
  <cp:lastModifiedBy>andrei</cp:lastModifiedBy>
  <cp:revision>1</cp:revision>
  <dcterms:created xsi:type="dcterms:W3CDTF">2016-11-09T10:22:38Z</dcterms:created>
  <dcterms:modified xsi:type="dcterms:W3CDTF">2016-11-09T10:22:38Z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2057-10.1.0.5672</vt:lpwstr>
  </property>
</Properties>
</file>