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9"/>
    <p:restoredTop sz="94676"/>
  </p:normalViewPr>
  <p:slideViewPr>
    <p:cSldViewPr snapToGrid="0" snapToObjects="1">
      <p:cViewPr varScale="1">
        <p:scale>
          <a:sx n="85" d="100"/>
          <a:sy n="85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0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0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12/10/21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9180E-4B2F-CB49-9E0D-523D6FE8D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i="0" dirty="0">
                <a:latin typeface="+mn-lt"/>
              </a:rPr>
              <a:t>Beach glow Website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BCD9B-59D4-D24E-9DF9-B3329B264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</a:t>
            </a:r>
            <a:r>
              <a:rPr lang="en-US" sz="2000" dirty="0" err="1"/>
              <a:t>Olivya</a:t>
            </a:r>
            <a:r>
              <a:rPr lang="en-US" sz="2000" dirty="0"/>
              <a:t> pastis</a:t>
            </a:r>
          </a:p>
        </p:txBody>
      </p:sp>
      <p:pic>
        <p:nvPicPr>
          <p:cNvPr id="16" name="Picture 3" descr="blue paint color on paper background">
            <a:extLst>
              <a:ext uri="{FF2B5EF4-FFF2-40B4-BE49-F238E27FC236}">
                <a16:creationId xmlns:a16="http://schemas.microsoft.com/office/drawing/2014/main" id="{7D488E6F-09C3-44E7-A311-A0138876D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63" r="38605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38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0D4F-02CA-AA44-B9E5-4428252D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latin typeface="+mn-lt"/>
              </a:rPr>
              <a:t>Security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3A1E-71AD-A942-AD78-FEBFE935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15557"/>
            <a:ext cx="9906000" cy="4024424"/>
          </a:xfrm>
        </p:spPr>
        <p:txBody>
          <a:bodyPr>
            <a:noAutofit/>
          </a:bodyPr>
          <a:lstStyle/>
          <a:p>
            <a:r>
              <a:rPr lang="en-US" dirty="0"/>
              <a:t>Crawl overview illustrates room for problems arising relating to security</a:t>
            </a:r>
          </a:p>
          <a:p>
            <a:r>
              <a:rPr lang="en-US" dirty="0"/>
              <a:t>All internal and non-HTML external URLs are missing content security policy headers and secure referrer policy headers</a:t>
            </a:r>
          </a:p>
          <a:p>
            <a:pPr lvl="1"/>
            <a:r>
              <a:rPr lang="en-US" sz="2400" dirty="0"/>
              <a:t>Security policy headers: modern browsers used to enhance the security of the web page</a:t>
            </a:r>
          </a:p>
          <a:p>
            <a:pPr lvl="2"/>
            <a:r>
              <a:rPr lang="en-US" sz="2400" dirty="0"/>
              <a:t>Without them, the web page cannot detect and mitigate certain types of attacks</a:t>
            </a:r>
          </a:p>
          <a:p>
            <a:pPr lvl="1"/>
            <a:r>
              <a:rPr lang="en-US" sz="2400" dirty="0"/>
              <a:t>Secure referrer policy headers: indicate the origin or web page URL the request was made from</a:t>
            </a:r>
          </a:p>
          <a:p>
            <a:pPr lvl="2"/>
            <a:r>
              <a:rPr lang="en-US" sz="2400" dirty="0"/>
              <a:t>Important for navigation requests</a:t>
            </a:r>
          </a:p>
        </p:txBody>
      </p:sp>
    </p:spTree>
    <p:extLst>
      <p:ext uri="{BB962C8B-B14F-4D97-AF65-F5344CB8AC3E}">
        <p14:creationId xmlns:p14="http://schemas.microsoft.com/office/powerpoint/2010/main" val="98314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351B-4313-F642-802C-5CF971A3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+mn-lt"/>
              </a:rPr>
              <a:t>Missing meta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E145-1C45-A946-AB4A-5DC58A0C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Screaming Frog audit indicates a lack of meta descriptions on pages within the Beach Glow website</a:t>
            </a:r>
          </a:p>
          <a:p>
            <a:pPr lvl="1"/>
            <a:r>
              <a:rPr lang="en-US" sz="2400" dirty="0"/>
              <a:t>Meta descriptions are important for helping users determine if they want to click on a result after entering a query</a:t>
            </a:r>
          </a:p>
          <a:p>
            <a:pPr lvl="1"/>
            <a:r>
              <a:rPr lang="en-US" sz="2400" dirty="0"/>
              <a:t>Critical for stimulating audience interest</a:t>
            </a:r>
          </a:p>
          <a:p>
            <a:r>
              <a:rPr lang="en-US" dirty="0"/>
              <a:t>Solution: seek out all pages missing meta descriptions and determine the value of the page for optimal SEO performance</a:t>
            </a:r>
          </a:p>
        </p:txBody>
      </p:sp>
    </p:spTree>
    <p:extLst>
      <p:ext uri="{BB962C8B-B14F-4D97-AF65-F5344CB8AC3E}">
        <p14:creationId xmlns:p14="http://schemas.microsoft.com/office/powerpoint/2010/main" val="132105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7A5A-2F94-FF49-9E99-5039EF40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latin typeface="+mn-lt"/>
              </a:rPr>
              <a:t>Reliance on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84B0-4FB1-584E-AC3F-3CBBEA210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link origins on the Beach Glow website stem from HTML </a:t>
            </a:r>
          </a:p>
          <a:p>
            <a:pPr lvl="1"/>
            <a:r>
              <a:rPr lang="en-US" sz="2400" dirty="0"/>
              <a:t>Potential problems with a reliance on HTML include:</a:t>
            </a:r>
          </a:p>
          <a:p>
            <a:pPr lvl="2"/>
            <a:r>
              <a:rPr lang="en-US" sz="2400" dirty="0"/>
              <a:t>Static nature</a:t>
            </a:r>
          </a:p>
          <a:p>
            <a:pPr lvl="2"/>
            <a:r>
              <a:rPr lang="en-US" sz="2400" dirty="0"/>
              <a:t>Inability to render content in an aesthetically pleasing way</a:t>
            </a:r>
          </a:p>
          <a:p>
            <a:pPr lvl="2"/>
            <a:r>
              <a:rPr lang="en-US" sz="2400" dirty="0"/>
              <a:t>Compatibility issues along with overall complexity</a:t>
            </a:r>
          </a:p>
          <a:p>
            <a:r>
              <a:rPr lang="en-US" dirty="0"/>
              <a:t>Solution: diversify website link origins to enhance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6010465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_2SEEDS">
      <a:dk1>
        <a:srgbClr val="000000"/>
      </a:dk1>
      <a:lt1>
        <a:srgbClr val="FFFFFF"/>
      </a:lt1>
      <a:dk2>
        <a:srgbClr val="233A3D"/>
      </a:dk2>
      <a:lt2>
        <a:srgbClr val="E2E5E8"/>
      </a:lt2>
      <a:accent1>
        <a:srgbClr val="E29038"/>
      </a:accent1>
      <a:accent2>
        <a:srgbClr val="EB7E72"/>
      </a:accent2>
      <a:accent3>
        <a:srgbClr val="ABA553"/>
      </a:accent3>
      <a:accent4>
        <a:srgbClr val="3FB492"/>
      </a:accent4>
      <a:accent5>
        <a:srgbClr val="35B2C4"/>
      </a:accent5>
      <a:accent6>
        <a:srgbClr val="5296E6"/>
      </a:accent6>
      <a:hlink>
        <a:srgbClr val="6084A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199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Univers Condensed Light</vt:lpstr>
      <vt:lpstr>Walbaum Display Light</vt:lpstr>
      <vt:lpstr>AngleLinesVTI</vt:lpstr>
      <vt:lpstr>Beach glow Website Analysis</vt:lpstr>
      <vt:lpstr>Security issues</vt:lpstr>
      <vt:lpstr>Missing meta descriptions</vt:lpstr>
      <vt:lpstr>Reliance on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glow technical improvements</dc:title>
  <dc:creator>Olivya A Pastis</dc:creator>
  <cp:lastModifiedBy>Olivya A Pastis</cp:lastModifiedBy>
  <cp:revision>26</cp:revision>
  <dcterms:created xsi:type="dcterms:W3CDTF">2021-12-09T22:59:53Z</dcterms:created>
  <dcterms:modified xsi:type="dcterms:W3CDTF">2021-12-11T06:11:59Z</dcterms:modified>
</cp:coreProperties>
</file>