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0" r:id="rId3"/>
    <p:sldId id="266" r:id="rId4"/>
    <p:sldId id="264" r:id="rId5"/>
    <p:sldId id="263" r:id="rId6"/>
    <p:sldId id="265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7" d="100"/>
          <a:sy n="97" d="100"/>
        </p:scale>
        <p:origin x="1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art of pink and magenta gradient">
            <a:extLst>
              <a:ext uri="{FF2B5EF4-FFF2-40B4-BE49-F238E27FC236}">
                <a16:creationId xmlns:a16="http://schemas.microsoft.com/office/drawing/2014/main" id="{E6267CAD-1712-4E3B-A90B-553DAB98F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40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243610-9B35-4E42-9F33-53018365D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Experimentation at Uber: The Optimal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356AA-4263-F04D-9911-F2109C9E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</a:t>
            </a:r>
            <a:r>
              <a:rPr lang="en-US" sz="2200" dirty="0" err="1">
                <a:solidFill>
                  <a:srgbClr val="FFFFFF"/>
                </a:solidFill>
              </a:rPr>
              <a:t>Olivya</a:t>
            </a:r>
            <a:r>
              <a:rPr lang="en-US" sz="2200" dirty="0">
                <a:solidFill>
                  <a:srgbClr val="FFFFFF"/>
                </a:solidFill>
              </a:rPr>
              <a:t> Pastis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5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465D-48FB-9E4B-A8C5-06D93F3F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Overlying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B52F-3843-6344-8EB7-8A066721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Uber maintain the standard wait time at two minutes or increase wait times to five minutes in additional cities not included in the original Boston synthetic control experiment?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E7B41-E410-704A-A21F-CE190C15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OLS Regression Results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738ECD39-BA38-4B80-8B14-FC970FAB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2400" dirty="0"/>
              <a:t>Vast majority of the p-values are statistically significant at the 95% confidence level</a:t>
            </a:r>
          </a:p>
          <a:p>
            <a:r>
              <a:rPr lang="en-US" sz="2400" dirty="0"/>
              <a:t>Low standard errors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109CB8-3DB1-F24B-9FFC-41F4099D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08" y="131931"/>
            <a:ext cx="5491439" cy="6152873"/>
          </a:xfrm>
          <a:prstGeom prst="rect">
            <a:avLst/>
          </a:prstGeom>
        </p:spPr>
      </p:pic>
      <p:grpSp>
        <p:nvGrpSpPr>
          <p:cNvPr id="14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0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EA773F-5D66-E84B-9528-AD053230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00" y="567114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Difference in Express Trips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032B-BFB5-D64E-B36D-AF7307BB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44" y="2911062"/>
            <a:ext cx="3988112" cy="3157686"/>
          </a:xfrm>
        </p:spPr>
        <p:txBody>
          <a:bodyPr>
            <a:normAutofit/>
          </a:bodyPr>
          <a:lstStyle/>
          <a:p>
            <a:r>
              <a:rPr lang="en-US" sz="2400" dirty="0"/>
              <a:t>Higher amount of Express POOL trips with a 2 minute wait time</a:t>
            </a:r>
          </a:p>
          <a:p>
            <a:r>
              <a:rPr lang="en-US" sz="2400" dirty="0"/>
              <a:t>Results in lower rider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D9132-26E0-8141-81A4-F9FD900A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2326" y="1374606"/>
            <a:ext cx="7089834" cy="3681259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629567-8781-4046-8BA1-FD3FC6F5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9" y="346452"/>
            <a:ext cx="3988369" cy="22368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Disparity in Total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6CF6-F252-B943-A1FB-33651B6A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7" y="2711822"/>
            <a:ext cx="3988112" cy="3234523"/>
          </a:xfrm>
        </p:spPr>
        <p:txBody>
          <a:bodyPr>
            <a:normAutofit/>
          </a:bodyPr>
          <a:lstStyle/>
          <a:p>
            <a:r>
              <a:rPr lang="en-US" sz="2400" dirty="0"/>
              <a:t>Total double </a:t>
            </a:r>
            <a:r>
              <a:rPr lang="en-US" sz="2400"/>
              <a:t>matches are </a:t>
            </a:r>
            <a:r>
              <a:rPr lang="en-US" sz="2400" dirty="0"/>
              <a:t>substantially higher for a wait time of 2 minutes</a:t>
            </a:r>
          </a:p>
          <a:p>
            <a:r>
              <a:rPr lang="en-US" sz="2400" dirty="0"/>
              <a:t>Brings about a higher driver payout</a:t>
            </a:r>
          </a:p>
          <a:p>
            <a:r>
              <a:rPr lang="en-US" sz="2400" dirty="0"/>
              <a:t>Lowered costs per ride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19416-4C21-BC43-BC80-D06B2EFD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00385" y="1092050"/>
            <a:ext cx="7687471" cy="3991572"/>
          </a:xfrm>
          <a:prstGeom prst="rect">
            <a:avLst/>
          </a:prstGeom>
        </p:spPr>
      </p:pic>
      <p:grpSp>
        <p:nvGrpSpPr>
          <p:cNvPr id="4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435CDC-DC70-AB4C-B9F0-E4D81226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3" y="559813"/>
            <a:ext cx="6384505" cy="22368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Effects of Wait Times on Matches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CD6B-1E87-354D-A8A7-B9C5459A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93" y="2362589"/>
            <a:ext cx="6384505" cy="3750498"/>
          </a:xfrm>
        </p:spPr>
        <p:txBody>
          <a:bodyPr>
            <a:normAutofit/>
          </a:bodyPr>
          <a:lstStyle/>
          <a:p>
            <a:r>
              <a:rPr lang="en-US" sz="2400" dirty="0"/>
              <a:t>Total matches is significantly higher for 2 minute wait time</a:t>
            </a:r>
          </a:p>
          <a:p>
            <a:r>
              <a:rPr lang="en-US" sz="2400" dirty="0"/>
              <a:t>Substantial difference in total matches between the 2 minute and 5 minute wait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9A068-BB83-AB49-A781-E6F09F8D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86575" y="449855"/>
            <a:ext cx="3741575" cy="5830887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3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D74C-72A2-E643-8001-1353693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59ED-AADF-A242-839F-56AA18B7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increase the wait times from 2 to 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9DBC-9C07-E343-8637-CA920B95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4447-9645-CD4E-9DF9-7A102C74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Experimentation can lead to a risk of contamination and spillover effects </a:t>
            </a:r>
          </a:p>
          <a:p>
            <a:pPr lvl="0"/>
            <a:r>
              <a:rPr lang="en-US" sz="2400" dirty="0"/>
              <a:t>Small sample size</a:t>
            </a:r>
          </a:p>
          <a:p>
            <a:pPr lvl="0"/>
            <a:r>
              <a:rPr lang="en-US" sz="2400" dirty="0"/>
              <a:t>Limited variables</a:t>
            </a:r>
          </a:p>
        </p:txBody>
      </p:sp>
    </p:spTree>
    <p:extLst>
      <p:ext uri="{BB962C8B-B14F-4D97-AF65-F5344CB8AC3E}">
        <p14:creationId xmlns:p14="http://schemas.microsoft.com/office/powerpoint/2010/main" val="343746034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2F3"/>
      </a:lt2>
      <a:accent1>
        <a:srgbClr val="E77529"/>
      </a:accent1>
      <a:accent2>
        <a:srgbClr val="D5171B"/>
      </a:accent2>
      <a:accent3>
        <a:srgbClr val="E7297B"/>
      </a:accent3>
      <a:accent4>
        <a:srgbClr val="D517B9"/>
      </a:accent4>
      <a:accent5>
        <a:srgbClr val="B429E7"/>
      </a:accent5>
      <a:accent6>
        <a:srgbClr val="5C24D7"/>
      </a:accent6>
      <a:hlink>
        <a:srgbClr val="B23F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171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Experimentation at Uber: The Optimal Strategy</vt:lpstr>
      <vt:lpstr>Overlying Question</vt:lpstr>
      <vt:lpstr>OLS Regression Results</vt:lpstr>
      <vt:lpstr>Difference in Express Trips </vt:lpstr>
      <vt:lpstr>Disparity in Total Matches</vt:lpstr>
      <vt:lpstr>Effects of Wait Times on Matches </vt:lpstr>
      <vt:lpstr>End Result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at Uber</dc:title>
  <dc:creator>Olivya A Pastis</dc:creator>
  <cp:lastModifiedBy>Olivya A Pastis</cp:lastModifiedBy>
  <cp:revision>43</cp:revision>
  <dcterms:created xsi:type="dcterms:W3CDTF">2021-04-12T02:52:21Z</dcterms:created>
  <dcterms:modified xsi:type="dcterms:W3CDTF">2021-04-14T03:14:02Z</dcterms:modified>
</cp:coreProperties>
</file>