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20:24:2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1446 235 24575,'-22'0'0,"-3"-5"0,-6-1 0,-1-9 0,1 3 0,0-3 0,-1 0 0,-6 3 0,5-3 0,-4 4 0,-1 0 0,5 0 0,-11 0 0,11 1 0,-11-2 0,11 2 0,-11-2 0,4 1 0,1 5 0,1-4 0,12 5 0,-4-1 0,10 2 0,-5 4 0,6-4 0,5 3 0,0-4 0,1 5 0,3 0 0,-3 0 0,4 0 0,-4 0 0,3 0 0,-8 0 0,4 0 0,0 0 0,-4 0 0,8 0 0,-8 0 0,8 4 0,-3 1 0,0 4 0,3-4 0,-8 3 0,8-3 0,-3 4 0,-1 0 0,5 0 0,-9 1 0,8-2 0,-8 2 0,4 2 0,-5-1 0,6 1 0,0-3 0,3 5 0,-3-4 0,2 8 0,-2-8 0,4 8 0,0-8 0,0 3 0,0 0 0,0-3 0,0 3 0,4-4 0,-3 4 0,7-3 0,-7 8 0,3-8 0,-5 13 0,1-7 0,-1 9 0,0-6 0,1 0 0,-1 5 0,4-3 0,-3 3 0,8-5 0,-7-4 0,7 3 0,-3-4 0,4 5 0,0 0 0,0 0 0,-4 1 0,3-6 0,-3 9 0,4-11 0,0 11 0,0 0 0,0 4 0,0 2 0,0-5 0,0-5 0,0 6 0,0-5 0,0 5 0,0 0 0,0-5 0,0 4 0,0-9 0,0 3 0,0-4 0,0 1 0,0 3 0,0-9 0,0 5 0,0-1 0,0 1 0,0 1 0,0-2 0,0 0 0,0-3 0,0 4 0,0-6 0,0 1 0,4-1 0,-3 1 0,6 0 0,-2-1 0,0 1 0,3 0 0,-4-1 0,5 1 0,0-1 0,-1 1 0,1 0 0,0-1 0,-1 1 0,1 0 0,-1-1 0,6 1 0,-4 0 0,7 0 0,-2 1 0,4-1 0,-5 0 0,4 1 0,-3-1 0,4 0 0,0-3 0,-5 2 0,4-7 0,-3 3 0,4 0 0,0 1 0,0 0 0,0 0 0,0-1 0,0-3 0,0 7 0,1-6 0,-1 6 0,0-7 0,5 3 0,-3-4 0,3 0 0,-4 0 0,4 0 0,-3 0 0,9 0 0,4 0 0,0 0 0,6 0 0,-14 0 0,4 0 0,-4 0 0,5 0 0,-5 0 0,4 0 0,-4 0 0,6 0 0,-7 0 0,6 0 0,-11 0 0,5 0 0,-1 0 0,-3 0 0,-1 0 0,-2 0 0,-4-4 0,0 3 0,0-7 0,3 3 0,-6-4 0,6 0 0,-9 0 0,1 1 0,0-1 0,-1 0 0,1-4 0,0 3 0,0-8 0,0 9 0,1-9 0,-1 3 0,1-9 0,-1 3 0,1-3 0,0 5 0,0-6 0,0-1 0,0 0 0,0-4 0,0 10 0,-4-11 0,2 11 0,-7-5 0,7 11 0,-7-4 0,7 4 0,-7-1 0,4-3 0,-2 8 0,-2-3 0,8 0 0,-8-2 0,3 1 0,-4-4 0,0 8 0,0-8 0,0 9 0,0-5 0,0 6 0,0-1 0,0-4 0,0 3 0,0-3 0,0-1 0,0 0 0,0-14 0,0 12 0,0-11 0,0 13 0,0-5 0,0 4 0,0 2 0,0 4 0,0-4 0,0 3 0,0-3 0,0 4 0,0 1 0,0-1 0,0-4 0,0 3 0,0-3 0,0 4 0,0-4 0,0 3 0,0-3 0,0 5 0,0-1 0,0 0 0,0 1 0,0-1 0,0 1 0,0-1 0,0 1 0,0-1 0,0 1 0,-4 0 0,3-1 0,-6 1 0,6-1 0,-6 1 0,6-1 0,-6 1 0,6 0 0,-7 3 0,7-2 0,-6 6 0,2-3 0,-3 4 0,4-3 0,-3 2 0,6-6 0,-7 6 0,7-6 0,-2 6 0,3-3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2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9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265C28-73D5-6749-A7B5-D4D333E02D6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2341BF-29FD-1C45-BBB8-493D266B5A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nvenioseo.com/minification/" TargetMode="External"/><Relationship Id="rId3" Type="http://schemas.openxmlformats.org/officeDocument/2006/relationships/hyperlink" Target="https://www.screamingfrog.co.uk/seo-spider/tutorials/" TargetMode="External"/><Relationship Id="rId7" Type="http://schemas.openxmlformats.org/officeDocument/2006/relationships/hyperlink" Target="https://www.semrush.com/blog/bounce-rate/" TargetMode="External"/><Relationship Id="rId2" Type="http://schemas.openxmlformats.org/officeDocument/2006/relationships/hyperlink" Target="https://terakeet.com/blog/page-load-ti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z.com/learn/seo/robots-meta-directives" TargetMode="External"/><Relationship Id="rId5" Type="http://schemas.openxmlformats.org/officeDocument/2006/relationships/hyperlink" Target="https://www.movingtrafficmedia.com/are-duplicate-title-tags-bad-for-seo/" TargetMode="External"/><Relationship Id="rId4" Type="http://schemas.openxmlformats.org/officeDocument/2006/relationships/hyperlink" Target="https://devrix.com/tutorial/analyze-web-page-performance-using-google-pagespeed-insight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E7AD8-C4C5-E642-992F-B28B7584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/>
              <a:t>Red Dress TSEO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D5024-846F-B44C-99CC-8C790D86F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/>
              <a:t>By Olivya Pastis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B3F1-A827-CB4F-A3CB-A70D6E14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Problem 1: lack of meta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88B8-2EFC-7B4B-BE14-29A890BA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There is no presence of meta robots tags within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Meta robots tag</a:t>
            </a:r>
            <a:r>
              <a:rPr lang="en-US" sz="1700" dirty="0"/>
              <a:t>: specifies whether search engines should index a page and/or follow the links appearing on that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Signifies that quality content is being blocked from search engines or that low-value content is crawlable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/>
              <a:t>Either situation can be harmful to a site depending on what is/isn’t indexable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Solution: </a:t>
            </a:r>
            <a:r>
              <a:rPr lang="en-US" sz="1700" dirty="0"/>
              <a:t>include meta robots tag on the site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8F95CDE-1C78-3046-9EC7-FC03D9FA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4523"/>
            <a:ext cx="5455921" cy="3068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F77763-52BF-A243-86B0-F3022BECE394}"/>
                  </a:ext>
                </a:extLst>
              </p14:cNvPr>
              <p14:cNvContentPartPr/>
              <p14:nvPr/>
            </p14:nvContentPartPr>
            <p14:xfrm>
              <a:off x="9556314" y="2703657"/>
              <a:ext cx="542160" cy="52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F77763-52BF-A243-86B0-F3022BECE3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7674" y="2694657"/>
                <a:ext cx="55980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15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813C-C175-774D-AD4B-B350F9F5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Problem 2: Duplicate titles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1031-75DC-1D46-B175-975894A9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There are 183 pages that share page titles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Titles should be unique to a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2 different pages have the same title, they compete against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Negatively impacts rankings on a search engine </a:t>
            </a:r>
            <a:r>
              <a:rPr lang="en-US"/>
              <a:t>and bounce 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Solution: </a:t>
            </a:r>
            <a:r>
              <a:rPr lang="en-US" sz="1800" dirty="0"/>
              <a:t>write a unique page title for the pages listed or instead consolidate the content if it’s similar and creating internal competition within the site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3CB6F9-0629-2148-AA03-75A189A8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4523"/>
            <a:ext cx="5455921" cy="30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31A1-DA3D-B74F-8DB6-5633F14C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1" cy="1499616"/>
          </a:xfrm>
        </p:spPr>
        <p:txBody>
          <a:bodyPr>
            <a:noAutofit/>
          </a:bodyPr>
          <a:lstStyle/>
          <a:p>
            <a:r>
              <a:rPr lang="en-US" dirty="0"/>
              <a:t>Problem 3: Slow page load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7712-B4D7-BE4B-9395-A0EB7CAD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Site failed the Core Web Vitals assessment, which is a Google ranking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Long duration of page load time negatively affects user experience, CWV performance scores, crawl budget, and organic rankings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Solution: </a:t>
            </a:r>
            <a:r>
              <a:rPr lang="en-US" sz="1900" dirty="0"/>
              <a:t>ensure text remains visible during web-front load, use minification to reduce unused JavaScript and eliminate unnecessary elements within the code, and optimize images for faster page load time</a:t>
            </a:r>
            <a:endParaRPr lang="en-US" sz="1900" b="1" dirty="0"/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AB9E799-A3BC-8A41-A9CC-0D05EA40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9044"/>
            <a:ext cx="5455921" cy="32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E73B-ACE5-C349-A33C-2104D9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76AE-5DDA-A343-B959-FD7036B9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https://terakeet.com/blog/page-load-time/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https://www.screamingfrog.co.uk/seo-spider/tutorials/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https://devrix.com/tutorial/analyze-web-page-performance-using-google-pagespeed-insights/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https://www.movingtrafficmedia.com/are-duplicate-title-tags-bad-for-seo/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https://moz.com/learn/seo/robots-meta-directives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https://www.semrush.com/blog/bounce-rate/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https://invenioseo.com/minification/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EAE5D-9753-7243-BC29-3F3E1D1F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Thank you!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72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{705E2FF0-3523-0141-BB93-E2CA092B16A4}tf10001061</Template>
  <TotalTime>2490</TotalTime>
  <Words>311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Red Dress TSEO Analysis</vt:lpstr>
      <vt:lpstr>Problem 1: lack of meta robots</vt:lpstr>
      <vt:lpstr>Problem 2: Duplicate titles </vt:lpstr>
      <vt:lpstr>Problem 3: Slow page load time</vt:lpstr>
      <vt:lpstr>Helpful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Dress TSEO Analysis</dc:title>
  <dc:creator>Olivya A Pastis</dc:creator>
  <cp:lastModifiedBy>Olivya A Pastis</cp:lastModifiedBy>
  <cp:revision>42</cp:revision>
  <dcterms:created xsi:type="dcterms:W3CDTF">2022-05-05T00:32:38Z</dcterms:created>
  <dcterms:modified xsi:type="dcterms:W3CDTF">2022-05-12T16:08:05Z</dcterms:modified>
</cp:coreProperties>
</file>