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63" r:id="rId51"/>
    <p:sldId id="364" r:id="rId52"/>
    <p:sldId id="365" r:id="rId53"/>
    <p:sldId id="368" r:id="rId54"/>
    <p:sldId id="367" r:id="rId55"/>
    <p:sldId id="370" r:id="rId56"/>
    <p:sldId id="369" r:id="rId57"/>
    <p:sldId id="371" r:id="rId58"/>
    <p:sldId id="372" r:id="rId59"/>
    <p:sldId id="373" r:id="rId60"/>
    <p:sldId id="374" r:id="rId61"/>
    <p:sldId id="375" r:id="rId62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0787"/>
  </p:normalViewPr>
  <p:slideViewPr>
    <p:cSldViewPr snapToGrid="0" snapToObjects="1">
      <p:cViewPr varScale="1">
        <p:scale>
          <a:sx n="85" d="100"/>
          <a:sy n="85" d="100"/>
        </p:scale>
        <p:origin x="17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</a:t>
            </a:r>
            <a:br>
              <a:rPr lang="en-US" dirty="0"/>
            </a:br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catch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But I wouldn’t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It’s because we noticed that when we were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 - the wisdom of the crowd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factor improved, everyone has context all the time</a:t>
            </a:r>
          </a:p>
          <a:p>
            <a:r>
              <a:rPr lang="en-US" dirty="0"/>
              <a:t>Less impact when people are off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Imagine if you are new to a particular language, or framework</a:t>
            </a:r>
          </a:p>
          <a:p>
            <a:r>
              <a:rPr lang="en-US" dirty="0"/>
              <a:t>And you’re asked to code with the entire team watching</a:t>
            </a:r>
          </a:p>
          <a:p>
            <a:r>
              <a:rPr lang="en-US" dirty="0"/>
              <a:t>And the experienced people are saying “do this, do that, no like that”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/>
              <a:t>Mobbing </a:t>
            </a:r>
            <a:r>
              <a:rPr lang="en-GB" dirty="0"/>
              <a:t>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temobprogramming.org/" TargetMode="External"/><Relationship Id="rId2" Type="http://schemas.openxmlformats.org/officeDocument/2006/relationships/hyperlink" Target="https://leanpub.com/mobprogramm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channel/UCgt1lVMrdwlZKBaerxxp2i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🌈🦄✨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Context Switches 😵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Right Team, Right Job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Many Teams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Strong Style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Experiment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4" y="1700094"/>
            <a:ext cx="8835309" cy="505604"/>
          </a:xfrm>
        </p:spPr>
        <p:txBody>
          <a:bodyPr/>
          <a:lstStyle/>
          <a:p>
            <a:pPr algn="ctr"/>
            <a:r>
              <a:rPr lang="en-GB" sz="7200" dirty="0"/>
              <a:t>Amplification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678345" y="317619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Right Team Right Job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678344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Experiment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2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3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Mob Mentality Show</a:t>
            </a:r>
            <a:r>
              <a:rPr lang="en-GB" sz="3200" dirty="0"/>
              <a:t> </a:t>
            </a:r>
            <a:r>
              <a:rPr lang="en-GB" sz="3200"/>
              <a:t>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6658</TotalTime>
  <Words>1110</Words>
  <Application>Microsoft Macintosh PowerPoint</Application>
  <PresentationFormat>Widescreen</PresentationFormat>
  <Paragraphs>275</Paragraphs>
  <Slides>58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🌈🦄✨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Switches 😵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Many Teams</vt:lpstr>
      <vt:lpstr>But...</vt:lpstr>
      <vt:lpstr>Strangers 👽</vt:lpstr>
      <vt:lpstr>Theatre 🍿</vt:lpstr>
      <vt:lpstr>Consensus 🤚</vt:lpstr>
      <vt:lpstr>Strong Style 💪</vt:lpstr>
      <vt:lpstr>Tweak Rules❗</vt:lpstr>
      <vt:lpstr>Facilitation 🔦</vt:lpstr>
      <vt:lpstr>Mob Number 3</vt:lpstr>
      <vt:lpstr>The Future 🤖</vt:lpstr>
      <vt:lpstr>Remote 🎧</vt:lpstr>
      <vt:lpstr>Tools 🔧</vt:lpstr>
      <vt:lpstr>Community 🌍</vt:lpstr>
      <vt:lpstr>(Nearly) The End</vt:lpstr>
      <vt:lpstr>Amplification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344</cp:revision>
  <dcterms:created xsi:type="dcterms:W3CDTF">2016-03-02T14:32:06Z</dcterms:created>
  <dcterms:modified xsi:type="dcterms:W3CDTF">2019-09-25T12:18:05Z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