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7" r:id="rId57"/>
    <p:sldId id="369" r:id="rId58"/>
    <p:sldId id="370" r:id="rId59"/>
    <p:sldId id="371" r:id="rId60"/>
    <p:sldId id="372" r:id="rId61"/>
    <p:sldId id="373" r:id="rId62"/>
    <p:sldId id="374" r:id="rId63"/>
    <p:sldId id="375" r:id="rId64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69"/>
    <p:restoredTop sz="70787"/>
  </p:normalViewPr>
  <p:slideViewPr>
    <p:cSldViewPr snapToGrid="0" snapToObjects="1">
      <p:cViewPr varScale="1">
        <p:scale>
          <a:sx n="85" d="100"/>
          <a:sy n="8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r>
              <a:rPr lang="en-US" dirty="0"/>
              <a:t>We were quite frustrated, so we thought we’d give it a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 But I wouldn’t rule out unicorns being able to contribute to a mob.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But...I think we're stuck with the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</a:t>
            </a:r>
            <a:br>
              <a:rPr lang="en-US" dirty="0"/>
            </a:br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catch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Totally impractical</a:t>
            </a:r>
          </a:p>
          <a:p>
            <a:endParaRPr lang="en-US" dirty="0"/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 feels great</a:t>
            </a:r>
          </a:p>
          <a:p>
            <a:r>
              <a:rPr lang="en-US" dirty="0"/>
              <a:t>I for one feel like “I’m in the zone”</a:t>
            </a:r>
          </a:p>
          <a:p>
            <a:r>
              <a:rPr lang="en-US" dirty="0"/>
              <a:t>Doing my best work, together with the team</a:t>
            </a:r>
          </a:p>
          <a:p>
            <a:endParaRPr lang="en-US" dirty="0"/>
          </a:p>
          <a:p>
            <a:r>
              <a:rPr lang="en-US" dirty="0"/>
              <a:t>When we are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</a:t>
            </a:r>
          </a:p>
          <a:p>
            <a:r>
              <a:rPr lang="en-GB" dirty="0"/>
              <a:t>We get the best out of everyone, which makes the software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impact when people off sick or on holiday, everyone has context all the time</a:t>
            </a:r>
          </a:p>
          <a:p>
            <a:r>
              <a:rPr lang="en-US" dirty="0"/>
              <a:t>Feels good to know it’s not “all on you” to be able to fix things if things go wrong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Imagine if you are new to a particular language, or framework</a:t>
            </a:r>
          </a:p>
          <a:p>
            <a:r>
              <a:rPr lang="en-US" dirty="0"/>
              <a:t>And you’re asked to code with the entire team watching</a:t>
            </a:r>
          </a:p>
          <a:p>
            <a:r>
              <a:rPr lang="en-US" dirty="0"/>
              <a:t>And the experienced people are saying “do this, do that, no like that”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 dirty="0"/>
              <a:t>Mobbing 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Woody Zuill, who was part of the team that discovered mobbing, came in and gave some training and there’s a buzz in the air.</a:t>
            </a:r>
          </a:p>
          <a:p>
            <a:r>
              <a:rPr lang="en-US" dirty="0"/>
              <a:t>And the team are keen to give it a go</a:t>
            </a:r>
          </a:p>
          <a:p>
            <a:endParaRPr lang="en-US" dirty="0"/>
          </a:p>
          <a:p>
            <a:r>
              <a:rPr lang="en-US" dirty="0"/>
              <a:t>So I’m happy about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And, it turns out, as a tech lead there were things about mobbing that made my life easier...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  <a:p>
            <a:endParaRPr lang="en-US" dirty="0"/>
          </a:p>
          <a:p>
            <a:r>
              <a:rPr lang="en-US" dirty="0"/>
              <a:t>In Lean there’s the concept of limiting your work-in-progress, and how that can help things.</a:t>
            </a:r>
          </a:p>
          <a:p>
            <a:r>
              <a:rPr lang="en-US" dirty="0"/>
              <a:t>Mobbing takes that to the extreme: a work-in-progress limit of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</a:p>
          <a:p>
            <a:endParaRPr lang="en-GB" dirty="0"/>
          </a:p>
          <a:p>
            <a:r>
              <a:rPr lang="en-GB" dirty="0"/>
              <a:t>If you have any questions, I’d be happy to answer them at the end</a:t>
            </a:r>
            <a:br>
              <a:rPr lang="en-GB" dirty="0"/>
            </a:br>
            <a:r>
              <a:rPr lang="en-GB" dirty="0"/>
              <a:t>Or come up and talk to me afterwards, I’m here for the whole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r>
              <a:rPr lang="en-US" dirty="0"/>
              <a:t>Not great for me or the team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 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we’d come across things they we were new to.</a:t>
            </a:r>
          </a:p>
          <a:p>
            <a:r>
              <a:rPr lang="en-US" dirty="0"/>
              <a:t>Our instinct was to stay in the mob, to try and do research as a mob</a:t>
            </a:r>
          </a:p>
          <a:p>
            <a:r>
              <a:rPr lang="en-US" dirty="0"/>
              <a:t>But watching someone read the documentation is pretty boring.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 Not just those directly in the mob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well, for the reasons I’ve talked about earlier.</a:t>
            </a:r>
          </a:p>
          <a:p>
            <a:r>
              <a:rPr lang="en-US" dirty="0"/>
              <a:t>Especially in a coding dojo, it accelerates the learning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We’d have micro retros after each rotation.</a:t>
            </a:r>
          </a:p>
          <a:p>
            <a:endParaRPr lang="en-US" dirty="0"/>
          </a:p>
          <a:p>
            <a:r>
              <a:rPr lang="en-US" dirty="0"/>
              <a:t>We also experimented with rules that make things fun but also each new skills,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facilitator can get the best out of people</a:t>
            </a:r>
          </a:p>
          <a:p>
            <a:endParaRPr lang="en-US" dirty="0"/>
          </a:p>
          <a:p>
            <a:r>
              <a:rPr lang="en-US" dirty="0"/>
              <a:t>They can suggest things when they get stuck</a:t>
            </a:r>
          </a:p>
          <a:p>
            <a:r>
              <a:rPr lang="en-US" dirty="0"/>
              <a:t>They can help when people can’t agree</a:t>
            </a:r>
          </a:p>
          <a:p>
            <a:r>
              <a:rPr lang="en-US" dirty="0"/>
              <a:t>They can remind people to swap drivers, or take a break</a:t>
            </a:r>
          </a:p>
          <a:p>
            <a:r>
              <a:rPr lang="en-US" dirty="0"/>
              <a:t>They can encourage people who are a bit quiet to give their opinions</a:t>
            </a:r>
          </a:p>
          <a:p>
            <a:endParaRPr lang="en-US" dirty="0"/>
          </a:p>
          <a:p>
            <a:r>
              <a:rPr lang="en-US" dirty="0"/>
              <a:t>Facilitator doesn’t have to be a single person</a:t>
            </a:r>
          </a:p>
          <a:p>
            <a:r>
              <a:rPr lang="en-US" dirty="0"/>
              <a:t>It can be a few</a:t>
            </a:r>
          </a:p>
          <a:p>
            <a:r>
              <a:rPr lang="en-US" dirty="0"/>
              <a:t>Or everyone</a:t>
            </a:r>
          </a:p>
          <a:p>
            <a:r>
              <a:rPr lang="en-US" dirty="0"/>
              <a:t>What’s important is that facilitation is done, and the mob </a:t>
            </a:r>
            <a:r>
              <a:rPr lang="en-US"/>
              <a:t>doesn’t stagnate.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needs to continually evolve as the team and the situation change.</a:t>
            </a:r>
          </a:p>
          <a:p>
            <a:r>
              <a:rPr lang="en-US" dirty="0"/>
              <a:t>Good facilitation helps teams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be what’s best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36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talked about three mobs over time, but mobbing isn’t done</a:t>
            </a:r>
          </a:p>
          <a:p>
            <a:r>
              <a:rPr lang="en-US" dirty="0"/>
              <a:t>People are still trying new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3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tools out there are evolving</a:t>
            </a:r>
          </a:p>
          <a:p>
            <a:endParaRPr lang="en-US" dirty="0"/>
          </a:p>
          <a:p>
            <a:r>
              <a:rPr lang="en-US" dirty="0"/>
              <a:t>IDEs are starting to allow you to share your editor with others, so they can drive too</a:t>
            </a:r>
            <a:br>
              <a:rPr lang="en-US" dirty="0"/>
            </a:br>
            <a:r>
              <a:rPr lang="en-US" dirty="0"/>
              <a:t>There are tools like mobbing timers, to let you know when you need to rotate 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34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mobbing is opening up possibilities</a:t>
            </a:r>
          </a:p>
          <a:p>
            <a:endParaRPr lang="en-US" dirty="0"/>
          </a:p>
          <a:p>
            <a:r>
              <a:rPr lang="en-US" dirty="0"/>
              <a:t>I’ve been in mobs where some or all of us are remote</a:t>
            </a:r>
          </a:p>
          <a:p>
            <a:r>
              <a:rPr lang="en-US" dirty="0"/>
              <a:t>We use screen sharing and voice chat to mob together and it works ok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anyone’s ever had remote meetings, you get the same kind of issues</a:t>
            </a:r>
          </a:p>
          <a:p>
            <a:r>
              <a:rPr lang="en-US" dirty="0"/>
              <a:t>Connections can be unreliable</a:t>
            </a:r>
          </a:p>
          <a:p>
            <a:r>
              <a:rPr lang="en-US" dirty="0"/>
              <a:t>And you lose being able to use body language to communicate</a:t>
            </a:r>
          </a:p>
          <a:p>
            <a:endParaRPr lang="en-US" dirty="0"/>
          </a:p>
          <a:p>
            <a:r>
              <a:rPr lang="en-US" dirty="0"/>
              <a:t>But connections are getting better</a:t>
            </a:r>
          </a:p>
          <a:p>
            <a:r>
              <a:rPr lang="en-US" dirty="0"/>
              <a:t>Some people are experimenting with meetings in virtual reality, so maybe remote mobbing in the future won’t be too different from being co-located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072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best of all, there’s a whole bunch of people around the world trying out mobbing</a:t>
            </a:r>
          </a:p>
          <a:p>
            <a:r>
              <a:rPr lang="en-US" dirty="0"/>
              <a:t>They’re experimenting and sharing their experiences</a:t>
            </a:r>
          </a:p>
          <a:p>
            <a:r>
              <a:rPr lang="en-US" dirty="0"/>
              <a:t>And we can all learn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it’s nearly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350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is an amplifier</a:t>
            </a:r>
          </a:p>
          <a:p>
            <a:r>
              <a:rPr lang="en-US" dirty="0"/>
              <a:t>It amplifies good things, but beware of amplification the bad things too</a:t>
            </a:r>
          </a:p>
          <a:p>
            <a:endParaRPr lang="en-US" dirty="0"/>
          </a:p>
          <a:p>
            <a:r>
              <a:rPr lang="en-US" dirty="0"/>
              <a:t>Mobbing is a tool you can use at the right time and in the right place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mob, mobs differently. And that’s a good thing. Find what works for you and keep experimenting.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3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maybe you’ve not mobbed before but you’d like to have a go?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off you’ll need to pick a topic. Maybe you could...</a:t>
            </a:r>
          </a:p>
          <a:p>
            <a:r>
              <a:rPr lang="en-US" dirty="0"/>
              <a:t>Do a kata, to have fun and learn together</a:t>
            </a:r>
          </a:p>
          <a:p>
            <a:r>
              <a:rPr lang="en-US" dirty="0"/>
              <a:t>Or maybe there’s some legacy code that people are scared to touch on their own</a:t>
            </a:r>
          </a:p>
          <a:p>
            <a:r>
              <a:rPr lang="en-US" dirty="0"/>
              <a:t>Or maybe there’s a new technology the team needs to get up to speed with</a:t>
            </a:r>
          </a:p>
          <a:p>
            <a:br>
              <a:rPr lang="en-US" dirty="0"/>
            </a:br>
            <a:r>
              <a:rPr lang="en-US" dirty="0"/>
              <a:t>And then help the team by being a facilitator</a:t>
            </a:r>
            <a:br>
              <a:rPr lang="en-US" dirty="0"/>
            </a:br>
            <a:r>
              <a:rPr lang="en-US" dirty="0"/>
              <a:t>That could involve finding a nice place with a big screen for them to use</a:t>
            </a:r>
            <a:br>
              <a:rPr lang="en-US" dirty="0"/>
            </a:br>
            <a:r>
              <a:rPr lang="en-US" dirty="0"/>
              <a:t>Encouraging them to take regular breaks and have a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links that you may find useful.</a:t>
            </a:r>
          </a:p>
          <a:p>
            <a:r>
              <a:rPr lang="en-US" dirty="0"/>
              <a:t>I’ll be tweeting these slides out on the Agile Cambridge hashtag on twitter shortly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6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But knowledge is spread around the team.</a:t>
            </a:r>
          </a:p>
          <a:p>
            <a:r>
              <a:rPr lang="en-GB" dirty="0"/>
              <a:t>And need to get agreement on things.</a:t>
            </a:r>
          </a:p>
          <a:p>
            <a:r>
              <a:rPr lang="en-GB" dirty="0"/>
              <a:t>Each pair keeps interrupting the other.</a:t>
            </a:r>
          </a:p>
          <a:p>
            <a:r>
              <a:rPr lang="en-GB" dirty="0"/>
              <a:t>Frustrating.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tried having sessions but we would have questions soon after the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mobprogramming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channel/UCgt1lVMrdwlZKBaerxxp2iQ" TargetMode="External"/><Relationship Id="rId4" Type="http://schemas.openxmlformats.org/officeDocument/2006/relationships/hyperlink" Target="https://www.remotemobprogramming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🔊 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9600" dirty="0"/>
              <a:t>Context 👀</a:t>
            </a:r>
            <a:endParaRPr lang="en-GB" sz="96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497174" y="4216873"/>
            <a:ext cx="11197653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4800" dirty="0"/>
              <a:t>😕😴🙉 =&gt; Right Team For Each Job 👍</a:t>
            </a:r>
            <a:endParaRPr lang="en-GB" sz="36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Rules ✅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081790" y="4216873"/>
            <a:ext cx="10028420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👽🍿🤚 =&gt; Experiment 🔬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2981328"/>
            <a:ext cx="8835309" cy="505604"/>
          </a:xfrm>
        </p:spPr>
        <p:txBody>
          <a:bodyPr/>
          <a:lstStyle/>
          <a:p>
            <a:pPr algn="ctr"/>
            <a:r>
              <a:rPr lang="en-GB" i="1" dirty="0"/>
              <a:t>“We are uncovering better ways of developing software...”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31C77-0C56-4C47-9158-41E8F5692642}"/>
              </a:ext>
            </a:extLst>
          </p:cNvPr>
          <p:cNvSpPr txBox="1">
            <a:spLocks/>
          </p:cNvSpPr>
          <p:nvPr/>
        </p:nvSpPr>
        <p:spPr>
          <a:xfrm>
            <a:off x="1830746" y="461840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r"/>
            <a:r>
              <a:rPr lang="en-GB" sz="2800" dirty="0"/>
              <a:t>-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Tools 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4FFE3-6C5B-B840-BE38-DAB059A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0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Remote 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769B-860C-034D-9FBA-52F1C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br>
              <a:rPr lang="en-GB" sz="8800" dirty="0"/>
            </a:br>
            <a:r>
              <a:rPr lang="en-GB" sz="6600" dirty="0"/>
              <a:t>#</a:t>
            </a:r>
            <a:r>
              <a:rPr lang="en-GB" sz="6600" dirty="0" err="1"/>
              <a:t>mobprogramming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91" y="1700094"/>
            <a:ext cx="8835309" cy="505604"/>
          </a:xfrm>
        </p:spPr>
        <p:txBody>
          <a:bodyPr/>
          <a:lstStyle/>
          <a:p>
            <a:r>
              <a:rPr lang="en-GB" sz="7200" dirty="0"/>
              <a:t>Amplification 🔊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081791" y="3176198"/>
            <a:ext cx="10730458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Right team for each job 👍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081791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Experiment 🔬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1071626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B3386E-86FD-424C-BEBD-7DAF32E94067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Pick a Topic 🎲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48D400-335B-EB42-B632-E1960255037B}"/>
              </a:ext>
            </a:extLst>
          </p:cNvPr>
          <p:cNvSpPr txBox="1">
            <a:spLocks/>
          </p:cNvSpPr>
          <p:nvPr/>
        </p:nvSpPr>
        <p:spPr>
          <a:xfrm>
            <a:off x="1676166" y="4040807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Facilitate 🔦</a:t>
            </a:r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3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5"/>
              </a:rPr>
              <a:t>Mob Mentality Show</a:t>
            </a:r>
            <a:r>
              <a:rPr lang="en-GB" sz="3200" dirty="0"/>
              <a:t> 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7409</TotalTime>
  <Words>2760</Words>
  <Application>Microsoft Macintosh PowerPoint</Application>
  <PresentationFormat>Widescreen</PresentationFormat>
  <Paragraphs>494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👀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Rules ✅</vt:lpstr>
      <vt:lpstr>Tweak Rules❗</vt:lpstr>
      <vt:lpstr>Facilitation 🔦</vt:lpstr>
      <vt:lpstr>Mob Number 3</vt:lpstr>
      <vt:lpstr>“We are uncovering better ways of developing software...”</vt:lpstr>
      <vt:lpstr>The Future 🤖</vt:lpstr>
      <vt:lpstr>Tools 🔧</vt:lpstr>
      <vt:lpstr>Remote 🎧</vt:lpstr>
      <vt:lpstr>Community 🌍 #mobprogramming</vt:lpstr>
      <vt:lpstr>(Nearly) The End</vt:lpstr>
      <vt:lpstr>Amplification 🔊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390</cp:revision>
  <cp:lastPrinted>2019-09-26T14:54:52Z</cp:lastPrinted>
  <dcterms:created xsi:type="dcterms:W3CDTF">2016-03-02T14:32:06Z</dcterms:created>
  <dcterms:modified xsi:type="dcterms:W3CDTF">2019-09-26T20:53:05Z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