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A872D-6F6B-4F24-A4AD-A143F4DD6362}" type="datetimeFigureOut">
              <a:rPr lang="en-US"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79EF8-3C3F-4924-BC72-8329229EBD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79EF8-3C3F-4924-BC72-8329229EBD1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94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79EF8-3C3F-4924-BC72-8329229EBD1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7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79EF8-3C3F-4924-BC72-8329229EBD1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91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79EF8-3C3F-4924-BC72-8329229EBD1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7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79EF8-3C3F-4924-BC72-8329229EBD1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79EF8-3C3F-4924-BC72-8329229EBD1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40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79EF8-3C3F-4924-BC72-8329229EBD1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67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79EF8-3C3F-4924-BC72-8329229EBD1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2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t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5363" y="-2544916"/>
            <a:ext cx="12775384" cy="9616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1159" y="1122363"/>
            <a:ext cx="9006841" cy="4190274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Hexagonal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erfect_tes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18" y="-14377"/>
            <a:ext cx="10679613" cy="781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3" y="375920"/>
            <a:ext cx="11142617" cy="5801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FFFFFF"/>
                </a:solidFill>
                <a:latin typeface="Calibri" charset="0"/>
              </a:rPr>
              <a:t>Coverage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FFFFFF"/>
                </a:solidFill>
              </a:rPr>
              <a:t>Confidence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FFFFFF"/>
                </a:solidFill>
              </a:rPr>
              <a:t>Understanding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happ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490" y="3571795"/>
            <a:ext cx="4686481" cy="375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2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0" y="787400"/>
            <a:ext cx="11002970" cy="5389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FFFFFF"/>
                </a:solidFill>
                <a:latin typeface="Calibri" charset="0"/>
              </a:rPr>
              <a:t>Effort to write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FFFFFF"/>
                </a:solidFill>
              </a:rPr>
              <a:t>Maintenance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FFFFFF"/>
                </a:solidFill>
              </a:rPr>
              <a:t>Time to run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 descr="s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747" y="3310309"/>
            <a:ext cx="4904166" cy="35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6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exagon_intro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1602" y="-242062"/>
            <a:ext cx="7685974" cy="6972382"/>
          </a:xfrm>
        </p:spPr>
      </p:pic>
    </p:spTree>
    <p:extLst>
      <p:ext uri="{BB962C8B-B14F-4D97-AF65-F5344CB8AC3E}">
        <p14:creationId xmlns:p14="http://schemas.microsoft.com/office/powerpoint/2010/main" val="36280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exagons_are_coo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57" y="750571"/>
            <a:ext cx="12084882" cy="5437550"/>
          </a:xfrm>
        </p:spPr>
      </p:pic>
    </p:spTree>
    <p:extLst>
      <p:ext uri="{BB962C8B-B14F-4D97-AF65-F5344CB8AC3E}">
        <p14:creationId xmlns:p14="http://schemas.microsoft.com/office/powerpoint/2010/main" val="9376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yeah_but_n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1602" y="684700"/>
            <a:ext cx="7685974" cy="5118858"/>
          </a:xfrm>
        </p:spPr>
      </p:pic>
    </p:spTree>
    <p:extLst>
      <p:ext uri="{BB962C8B-B14F-4D97-AF65-F5344CB8AC3E}">
        <p14:creationId xmlns:p14="http://schemas.microsoft.com/office/powerpoint/2010/main" val="15712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exago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1602" y="-242062"/>
            <a:ext cx="7685973" cy="6972382"/>
          </a:xfrm>
        </p:spPr>
      </p:pic>
    </p:spTree>
    <p:extLst>
      <p:ext uri="{BB962C8B-B14F-4D97-AF65-F5344CB8AC3E}">
        <p14:creationId xmlns:p14="http://schemas.microsoft.com/office/powerpoint/2010/main" val="20033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>
                <a:solidFill>
                  <a:schemeClr val="bg1"/>
                </a:solidFill>
              </a:rPr>
              <a:t>Ian Cooper – NDC Talk on vimeo.com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0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27</Words>
  <Application>Microsoft Office PowerPoint</Application>
  <PresentationFormat>Widescreen</PresentationFormat>
  <Paragraphs>17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Hexagonal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Wennell</dc:creator>
  <cp:lastModifiedBy>Oliver Wennell</cp:lastModifiedBy>
  <cp:revision>9</cp:revision>
  <dcterms:created xsi:type="dcterms:W3CDTF">2013-07-15T20:26:40Z</dcterms:created>
  <dcterms:modified xsi:type="dcterms:W3CDTF">2016-04-12T08:52:41Z</dcterms:modified>
</cp:coreProperties>
</file>