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76" r:id="rId51"/>
    <p:sldId id="363" r:id="rId52"/>
    <p:sldId id="364" r:id="rId53"/>
    <p:sldId id="365" r:id="rId54"/>
    <p:sldId id="368" r:id="rId55"/>
    <p:sldId id="367" r:id="rId56"/>
    <p:sldId id="370" r:id="rId57"/>
    <p:sldId id="369" r:id="rId58"/>
    <p:sldId id="371" r:id="rId59"/>
    <p:sldId id="372" r:id="rId60"/>
    <p:sldId id="373" r:id="rId61"/>
    <p:sldId id="374" r:id="rId62"/>
    <p:sldId id="375" r:id="rId63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/>
    <p:restoredTop sz="70782"/>
  </p:normalViewPr>
  <p:slideViewPr>
    <p:cSldViewPr snapToGrid="0" snapToObjects="1">
      <p:cViewPr varScale="1">
        <p:scale>
          <a:sx n="88" d="100"/>
          <a:sy n="88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  <a:p>
            <a:r>
              <a:rPr lang="en-US" dirty="0"/>
              <a:t>I’m here because 5 years ago, someone in my team suggested we try something radical.</a:t>
            </a:r>
          </a:p>
          <a:p>
            <a:endParaRPr lang="en-US" dirty="0"/>
          </a:p>
          <a:p>
            <a:r>
              <a:rPr lang="en-US" dirty="0"/>
              <a:t>Apparently over on the west coast of the USA, there was a team that weren’t just pair programming.</a:t>
            </a:r>
          </a:p>
          <a:p>
            <a:r>
              <a:rPr lang="en-US" dirty="0"/>
              <a:t>They were all working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I thought: </a:t>
            </a:r>
            <a:br>
              <a:rPr lang="en-US" dirty="0"/>
            </a:br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catch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Totally impractical</a:t>
            </a:r>
          </a:p>
          <a:p>
            <a:endParaRPr lang="en-US" dirty="0"/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not so radical anymore.</a:t>
            </a:r>
          </a:p>
          <a:p>
            <a:r>
              <a:rPr lang="en-US" dirty="0"/>
              <a:t>It spread around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r>
              <a:rPr lang="en-US" dirty="0"/>
              <a:t>We were quite frustrated, so we thought we’d give it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 But I wouldn’t rule out unicorns being able to contribute to a mob.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  <a:p>
            <a:endParaRPr lang="en-US" dirty="0"/>
          </a:p>
          <a:p>
            <a:r>
              <a:rPr lang="en-US" dirty="0"/>
              <a:t>But...I think we're stuck with the 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It’s because we noticed that when we were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 - the wisdom of the crowd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factor improved, everyone has context all the time</a:t>
            </a:r>
          </a:p>
          <a:p>
            <a:r>
              <a:rPr lang="en-US" dirty="0"/>
              <a:t>Less impact when people are off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Imagine if you are new to a particular language, or framework</a:t>
            </a:r>
          </a:p>
          <a:p>
            <a:r>
              <a:rPr lang="en-US" dirty="0"/>
              <a:t>And you’re asked to code with the entire team watching</a:t>
            </a:r>
          </a:p>
          <a:p>
            <a:r>
              <a:rPr lang="en-US" dirty="0"/>
              <a:t>And the experienced people are saying “do this, do that, no like that”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 dirty="0"/>
              <a:t>Mobbing 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the second mob</a:t>
            </a:r>
          </a:p>
          <a:p>
            <a:endParaRPr lang="en-US" dirty="0"/>
          </a:p>
          <a:p>
            <a:r>
              <a:rPr lang="en-US" dirty="0"/>
              <a:t>This time they were an established team</a:t>
            </a:r>
          </a:p>
          <a:p>
            <a:br>
              <a:rPr lang="en-US" dirty="0"/>
            </a:br>
            <a:r>
              <a:rPr lang="en-US" dirty="0"/>
              <a:t>It’s a bit later on, and I was in a new role. A tech lead.</a:t>
            </a:r>
          </a:p>
          <a:p>
            <a:endParaRPr lang="en-US" dirty="0"/>
          </a:p>
          <a:p>
            <a:r>
              <a:rPr lang="en-US" dirty="0"/>
              <a:t>I was really pleased because the team have heard about mobbing and are starting to try it out.</a:t>
            </a:r>
          </a:p>
          <a:p>
            <a:r>
              <a:rPr lang="en-US" dirty="0"/>
              <a:t>They like it too.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also, as a tech lead, the team mobbing suited me, because...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2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much less context switching.</a:t>
            </a:r>
          </a:p>
          <a:p>
            <a:endParaRPr lang="en-US" dirty="0"/>
          </a:p>
          <a:p>
            <a:r>
              <a:rPr lang="en-US" dirty="0"/>
              <a:t>With pairing, I need to keep an eye on multiple pairs, to see if they need help or are going down a wrong path.</a:t>
            </a:r>
          </a:p>
          <a:p>
            <a:r>
              <a:rPr lang="en-US" dirty="0"/>
              <a:t>With pairing, we can have multiple stories in flight that need to be coordinated and deployed and so on.</a:t>
            </a:r>
          </a:p>
          <a:p>
            <a:r>
              <a:rPr lang="en-US" dirty="0"/>
              <a:t>But with mobbing, there’s one thing going on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</a:p>
          <a:p>
            <a:endParaRPr lang="en-GB" dirty="0"/>
          </a:p>
          <a:p>
            <a:r>
              <a:rPr lang="en-GB" dirty="0"/>
              <a:t>If you have any questions, I’d be happy to answer them at the end</a:t>
            </a:r>
            <a:br>
              <a:rPr lang="en-GB" dirty="0"/>
            </a:br>
            <a:r>
              <a:rPr lang="en-GB" dirty="0"/>
              <a:t>Or come up and talk to me afterwards, I’m here for the whole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tech lead, I’m often popping out to meetings</a:t>
            </a:r>
          </a:p>
          <a:p>
            <a:r>
              <a:rPr lang="en-US" dirty="0"/>
              <a:t>If I keep leaving a pair, it can be disruptive.</a:t>
            </a:r>
          </a:p>
          <a:p>
            <a:r>
              <a:rPr lang="en-US" dirty="0"/>
              <a:t>So to avoid this I’ll often find myself picking up small jobs on my own, rather than being a bad pairing partner.</a:t>
            </a:r>
          </a:p>
          <a:p>
            <a:endParaRPr lang="en-US" dirty="0"/>
          </a:p>
          <a:p>
            <a:r>
              <a:rPr lang="en-US" dirty="0"/>
              <a:t>But with a mob, it’s much easier to dip in and out.</a:t>
            </a:r>
          </a:p>
          <a:p>
            <a:r>
              <a:rPr lang="en-US" dirty="0"/>
              <a:t>Because when I leave there’s much less of an impact.</a:t>
            </a:r>
          </a:p>
          <a:p>
            <a:r>
              <a:rPr lang="en-US" dirty="0"/>
              <a:t>And so mobbing helps me stay technical.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0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my job is to help the developers on the team improve.</a:t>
            </a:r>
          </a:p>
          <a:p>
            <a:r>
              <a:rPr lang="en-US" dirty="0"/>
              <a:t>With pairing, I don’t get much of a chance to see how they work</a:t>
            </a:r>
          </a:p>
          <a:p>
            <a:r>
              <a:rPr lang="en-US" dirty="0"/>
              <a:t>But with mobbing, I can see the entire team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came across some problems I hadn’t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8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needed some specialists, and it started to grow.</a:t>
            </a:r>
          </a:p>
          <a:p>
            <a:r>
              <a:rPr lang="en-US" dirty="0"/>
              <a:t>Our first reaction was to get them to join the mob.</a:t>
            </a:r>
          </a:p>
          <a:p>
            <a:r>
              <a:rPr lang="en-US" dirty="0"/>
              <a:t>But it started to feel crowded</a:t>
            </a:r>
          </a:p>
          <a:p>
            <a:endParaRPr lang="en-US" dirty="0"/>
          </a:p>
          <a:p>
            <a:r>
              <a:rPr lang="en-US" dirty="0"/>
              <a:t>Hard for everyone to contribute</a:t>
            </a:r>
          </a:p>
          <a:p>
            <a:r>
              <a:rPr lang="en-US" dirty="0"/>
              <a:t>People were starting to disengage</a:t>
            </a:r>
          </a:p>
          <a:p>
            <a:r>
              <a:rPr lang="en-US" dirty="0"/>
              <a:t>And it was hard to physically fit everyone around the screen (it was a big screen!)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04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Established team, existing systems that needed small updates</a:t>
            </a:r>
          </a:p>
          <a:p>
            <a:r>
              <a:rPr lang="en-US" dirty="0"/>
              <a:t>Mobbing not as valuable because it was well known, established, not interesting</a:t>
            </a:r>
          </a:p>
          <a:p>
            <a:r>
              <a:rPr lang="en-US" dirty="0"/>
              <a:t>The team tried mobbing on these, but it was quite dull. Again it was hard to stay engaged.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56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we were all new to</a:t>
            </a:r>
          </a:p>
          <a:p>
            <a:r>
              <a:rPr lang="en-US" dirty="0"/>
              <a:t>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0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found ways to solve these problems.</a:t>
            </a:r>
          </a:p>
          <a:p>
            <a:endParaRPr lang="en-US" dirty="0"/>
          </a:p>
          <a:p>
            <a:r>
              <a:rPr lang="en-US" dirty="0"/>
              <a:t>These are best summed up by a couple of phrases to our team’s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30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was “</a:t>
            </a:r>
            <a:r>
              <a:rPr lang="en-US" dirty="0" err="1"/>
              <a:t>demob</a:t>
            </a:r>
            <a:r>
              <a:rPr lang="en-US" dirty="0"/>
              <a:t>”</a:t>
            </a:r>
          </a:p>
          <a:p>
            <a:r>
              <a:rPr lang="en-US" dirty="0"/>
              <a:t>Which means to split up a mob</a:t>
            </a:r>
          </a:p>
          <a:p>
            <a:endParaRPr lang="en-US" dirty="0"/>
          </a:p>
          <a:p>
            <a:r>
              <a:rPr lang="en-US" dirty="0"/>
              <a:t>I think we’ve got a good idea of how this will work end-to-end now. Let’s </a:t>
            </a:r>
            <a:r>
              <a:rPr lang="en-US" dirty="0" err="1"/>
              <a:t>demob</a:t>
            </a:r>
            <a:r>
              <a:rPr lang="en-US" dirty="0"/>
              <a:t>, one pair finish the frontend, one finish the backend.</a:t>
            </a:r>
          </a:p>
          <a:p>
            <a:endParaRPr lang="en-US" dirty="0"/>
          </a:p>
          <a:p>
            <a:r>
              <a:rPr lang="en-US" dirty="0"/>
              <a:t>If we need to use an </a:t>
            </a:r>
            <a:r>
              <a:rPr lang="en-US" dirty="0" err="1"/>
              <a:t>unfamilar</a:t>
            </a:r>
            <a:r>
              <a:rPr lang="en-US" dirty="0"/>
              <a:t> bit of tech – lets </a:t>
            </a:r>
            <a:r>
              <a:rPr lang="en-US" dirty="0" err="1"/>
              <a:t>demob</a:t>
            </a:r>
            <a:r>
              <a:rPr lang="en-US" dirty="0"/>
              <a:t>, read the docs, then come back later and share what we found</a:t>
            </a:r>
          </a:p>
          <a:p>
            <a:endParaRPr lang="en-US" dirty="0"/>
          </a:p>
          <a:p>
            <a:r>
              <a:rPr lang="en-US" dirty="0"/>
              <a:t>Someone from another team has a question about the library that we wrote – I’ll </a:t>
            </a:r>
            <a:r>
              <a:rPr lang="en-US" dirty="0" err="1"/>
              <a:t>demob</a:t>
            </a:r>
            <a:r>
              <a:rPr lang="en-US" dirty="0"/>
              <a:t> and show them, you folks carry on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5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term was “</a:t>
            </a:r>
            <a:r>
              <a:rPr lang="en-US" dirty="0" err="1"/>
              <a:t>mobbable</a:t>
            </a:r>
            <a:r>
              <a:rPr lang="en-US" dirty="0"/>
              <a:t>”</a:t>
            </a:r>
          </a:p>
          <a:p>
            <a:r>
              <a:rPr lang="en-US" dirty="0"/>
              <a:t>Whether a story is worth mobbing on.</a:t>
            </a:r>
          </a:p>
          <a:p>
            <a:endParaRPr lang="en-US" dirty="0"/>
          </a:p>
          <a:p>
            <a:r>
              <a:rPr lang="en-US" dirty="0"/>
              <a:t>This story coming up in the next sprint will require a big refactor, it’s definitely </a:t>
            </a:r>
            <a:r>
              <a:rPr lang="en-US" dirty="0" err="1"/>
              <a:t>mobbable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thought this story would be easy, so started it on my own. But there’s lots of edge cases I hadn’t considered. I think it’s </a:t>
            </a:r>
            <a:r>
              <a:rPr lang="en-US" dirty="0" err="1"/>
              <a:t>mobabble</a:t>
            </a:r>
            <a:r>
              <a:rPr lang="en-US" dirty="0"/>
              <a:t>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6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mobbing has started to spread.</a:t>
            </a:r>
          </a:p>
          <a:p>
            <a:r>
              <a:rPr lang="en-US" dirty="0"/>
              <a:t>It works in multiple teams</a:t>
            </a:r>
          </a:p>
          <a:p>
            <a:r>
              <a:rPr lang="en-US" dirty="0"/>
              <a:t>It helps teams and those on the edge of teams, like myself as a tech lead.</a:t>
            </a:r>
          </a:p>
          <a:p>
            <a:endParaRPr lang="en-US" dirty="0"/>
          </a:p>
          <a:p>
            <a:r>
              <a:rPr lang="en-US" dirty="0"/>
              <a:t>But a flaw was that we got fixated on mobbing as being the only way to work.</a:t>
            </a:r>
          </a:p>
          <a:p>
            <a:r>
              <a:rPr lang="en-US" dirty="0"/>
              <a:t>We had a hammer, and everything we saw was a nail.</a:t>
            </a:r>
          </a:p>
          <a:p>
            <a:endParaRPr lang="en-US" dirty="0"/>
          </a:p>
          <a:p>
            <a:r>
              <a:rPr lang="en-US" dirty="0"/>
              <a:t>We got better when we started treating mobbing as a tool, </a:t>
            </a:r>
          </a:p>
          <a:p>
            <a:r>
              <a:rPr lang="en-US" dirty="0"/>
              <a:t>and continually thinking: what size team is right for this job,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7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next mob isn’t a team in the traditional sense</a:t>
            </a:r>
          </a:p>
          <a:p>
            <a:r>
              <a:rPr lang="en-US" dirty="0"/>
              <a:t>It's a coding dojo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08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coding dojo is where people get together to practice programming.</a:t>
            </a:r>
          </a:p>
          <a:p>
            <a:endParaRPr lang="en-US" dirty="0"/>
          </a:p>
          <a:p>
            <a:r>
              <a:rPr lang="en-US" dirty="0"/>
              <a:t>They do it to learn, to teach, and to have fun.</a:t>
            </a:r>
          </a:p>
          <a:p>
            <a:endParaRPr lang="en-US" dirty="0"/>
          </a:p>
          <a:p>
            <a:r>
              <a:rPr lang="en-US" dirty="0"/>
              <a:t>Earlier this year I setup a dojo in my office</a:t>
            </a:r>
            <a:br>
              <a:rPr lang="en-US" dirty="0"/>
            </a:br>
            <a:r>
              <a:rPr lang="en-US" dirty="0"/>
              <a:t>It runs every Friday for 90 minutes</a:t>
            </a:r>
          </a:p>
          <a:p>
            <a:r>
              <a:rPr lang="en-US" dirty="0"/>
              <a:t>People from around the company come along</a:t>
            </a:r>
          </a:p>
          <a:p>
            <a:r>
              <a:rPr lang="en-US" dirty="0"/>
              <a:t>We work on katas, which are small programming challenges,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98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lot of dojos will have people working on their own, or pairing</a:t>
            </a:r>
          </a:p>
          <a:p>
            <a:r>
              <a:rPr lang="en-US" dirty="0"/>
              <a:t>But by now, mobbing has spread around the company</a:t>
            </a:r>
          </a:p>
          <a:p>
            <a:r>
              <a:rPr lang="en-US" dirty="0"/>
              <a:t>Most people who come along to the dojo will be used to mobbing regularly, or at least have tried it.</a:t>
            </a:r>
          </a:p>
          <a:p>
            <a:endParaRPr lang="en-US" dirty="0"/>
          </a:p>
          <a:p>
            <a:r>
              <a:rPr lang="en-US" dirty="0"/>
              <a:t>So I thought, let’s try mobbing in the dojo.</a:t>
            </a:r>
          </a:p>
          <a:p>
            <a:r>
              <a:rPr lang="en-US" dirty="0"/>
              <a:t>And it worked really well, for the reasons I’ve talked about earlier.</a:t>
            </a:r>
          </a:p>
          <a:p>
            <a:r>
              <a:rPr lang="en-US" dirty="0"/>
              <a:t>Especially in a coding dojo, it accelerates the learning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85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 coding dojo is different to a normal team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49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off, although there are some regulars, we get different people at most sessions.</a:t>
            </a:r>
          </a:p>
          <a:p>
            <a:r>
              <a:rPr lang="en-US" dirty="0"/>
              <a:t>So we have to be able to start working together quickly, because we only have 90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6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imagine there’s only one person in the mob who understands how to solve a problem.</a:t>
            </a:r>
          </a:p>
          <a:p>
            <a:r>
              <a:rPr lang="en-US" dirty="0"/>
              <a:t>If that one person is doing all the talking, or maybe also doing the typing as well, it’s hard for the others to stay engaged.</a:t>
            </a:r>
          </a:p>
          <a:p>
            <a:endParaRPr lang="en-US" dirty="0"/>
          </a:p>
          <a:p>
            <a:r>
              <a:rPr lang="en-US" dirty="0"/>
              <a:t>Woody Zuill, who was part of the first team that did mob programming, calls this “Programming Theatre”</a:t>
            </a:r>
          </a:p>
          <a:p>
            <a:endParaRPr lang="en-US" dirty="0"/>
          </a:p>
          <a:p>
            <a:r>
              <a:rPr lang="en-US" dirty="0"/>
              <a:t>Now programming theatre is fine for, say a demo, where an expert  shares their knowledge.</a:t>
            </a:r>
          </a:p>
          <a:p>
            <a:r>
              <a:rPr lang="en-US" dirty="0"/>
              <a:t>But to get the best out of everyone, we’d rather everyone was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95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good for a mob to debate things.</a:t>
            </a:r>
          </a:p>
          <a:p>
            <a:r>
              <a:rPr lang="en-US" dirty="0"/>
              <a:t>That’s part of what makes mobbing useful</a:t>
            </a:r>
          </a:p>
          <a:p>
            <a:endParaRPr lang="en-US" dirty="0"/>
          </a:p>
          <a:p>
            <a:r>
              <a:rPr lang="en-US" dirty="0"/>
              <a:t>But it’s especially important in a dojo, to not go on for too long., otherwise we’ll spend the entire dojo talking.</a:t>
            </a:r>
          </a:p>
          <a:p>
            <a:r>
              <a:rPr lang="en-US" dirty="0"/>
              <a:t>We need to be able to quickly come to a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50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before, we changed how we mobbed to try and address these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65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style is a technique where you make the roles of the driver, who types, and the navigator, who says what to to, strict.</a:t>
            </a:r>
          </a:p>
          <a:p>
            <a:r>
              <a:rPr lang="en-US" dirty="0"/>
              <a:t>The driver is just typing</a:t>
            </a:r>
          </a:p>
          <a:p>
            <a:endParaRPr lang="en-US" dirty="0"/>
          </a:p>
          <a:p>
            <a:r>
              <a:rPr lang="en-US" dirty="0"/>
              <a:t>In the case where one person is the expert, when they’re driving, it encourages others to speak.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6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following rules more strictly, we also tried tweaking other rules.</a:t>
            </a:r>
          </a:p>
          <a:p>
            <a:endParaRPr lang="en-US" dirty="0"/>
          </a:p>
          <a:p>
            <a:r>
              <a:rPr lang="en-US" dirty="0" err="1"/>
              <a:t>Wheras</a:t>
            </a:r>
            <a:r>
              <a:rPr lang="en-US" dirty="0"/>
              <a:t> in a normal team environment, we might swap the driver every 30 minutes or so,</a:t>
            </a:r>
          </a:p>
          <a:p>
            <a:r>
              <a:rPr lang="en-US" dirty="0"/>
              <a:t>In a dojo environment, we found shorter rotations, say 10 minutes were better to mix things up</a:t>
            </a:r>
          </a:p>
          <a:p>
            <a:endParaRPr lang="en-US" dirty="0"/>
          </a:p>
          <a:p>
            <a:r>
              <a:rPr lang="en-US" dirty="0"/>
              <a:t>We’d have micro retros after each rotation.</a:t>
            </a:r>
          </a:p>
          <a:p>
            <a:endParaRPr lang="en-US" dirty="0"/>
          </a:p>
          <a:p>
            <a:r>
              <a:rPr lang="en-US" dirty="0"/>
              <a:t>We also experimented with rules that make things fun but also each new skills, like</a:t>
            </a:r>
          </a:p>
          <a:p>
            <a:r>
              <a:rPr lang="en-US" dirty="0"/>
              <a:t>today no using the mouse, we’ve got to figure out all of those keyboard shortcuts</a:t>
            </a:r>
          </a:p>
          <a:p>
            <a:r>
              <a:rPr lang="en-US" dirty="0"/>
              <a:t>today no if statements are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9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other kind of meeting, a facilitator can get the best out of people</a:t>
            </a:r>
          </a:p>
          <a:p>
            <a:endParaRPr lang="en-US" dirty="0"/>
          </a:p>
          <a:p>
            <a:r>
              <a:rPr lang="en-US" dirty="0"/>
              <a:t>They can suggest things when they get stuck</a:t>
            </a:r>
          </a:p>
          <a:p>
            <a:r>
              <a:rPr lang="en-US" dirty="0"/>
              <a:t>They can help when people can’t agree</a:t>
            </a:r>
          </a:p>
          <a:p>
            <a:r>
              <a:rPr lang="en-US" dirty="0"/>
              <a:t>They can encourage people who are a bit quiet to give their opinions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16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dojo is a bit of an extreme situation: potentially strangers building something together in 90 minutes</a:t>
            </a:r>
          </a:p>
          <a:p>
            <a:r>
              <a:rPr lang="en-US" dirty="0"/>
              <a:t>But what we learned can be applied to normal teams, which is that we should experiment</a:t>
            </a:r>
          </a:p>
          <a:p>
            <a:endParaRPr lang="en-US" dirty="0"/>
          </a:p>
          <a:p>
            <a:r>
              <a:rPr lang="en-US" dirty="0"/>
              <a:t>Every mob is different, so it makes sense to experiment and find the process that make your mob work the best.</a:t>
            </a:r>
          </a:p>
          <a:p>
            <a:r>
              <a:rPr lang="en-US" dirty="0"/>
              <a:t>And this process needs to continually evolve as the team and the situation change.</a:t>
            </a:r>
          </a:p>
          <a:p>
            <a:r>
              <a:rPr lang="en-US" dirty="0"/>
              <a:t>Good facilitation helps teams do this.</a:t>
            </a:r>
          </a:p>
          <a:p>
            <a:endParaRPr lang="en-US" dirty="0"/>
          </a:p>
          <a:p>
            <a:r>
              <a:rPr lang="en-US" dirty="0"/>
              <a:t>The first bit of the agile manifesto says “We are uncovering better ways of developing software”</a:t>
            </a:r>
          </a:p>
          <a:p>
            <a:r>
              <a:rPr lang="en-US" dirty="0"/>
              <a:t>And what’s best for me may not be what’s best for you.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19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talked about three mobs over time, but mobbing isn’t done</a:t>
            </a:r>
          </a:p>
          <a:p>
            <a:r>
              <a:rPr lang="en-US" dirty="0"/>
              <a:t>People are still trying new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363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been in mobs where some or all of us are remote</a:t>
            </a:r>
          </a:p>
          <a:p>
            <a:r>
              <a:rPr lang="en-US" dirty="0"/>
              <a:t>We use screen sharing and voice chat to mob together and it works ok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anyone’s ever had remote meetings, you get the same kind of issues</a:t>
            </a:r>
          </a:p>
          <a:p>
            <a:r>
              <a:rPr lang="en-US" dirty="0"/>
              <a:t>Connections can be unreliable</a:t>
            </a:r>
          </a:p>
          <a:p>
            <a:r>
              <a:rPr lang="en-US" dirty="0"/>
              <a:t>And you lose being able to use body language to communicate</a:t>
            </a:r>
          </a:p>
          <a:p>
            <a:endParaRPr lang="en-US" dirty="0"/>
          </a:p>
          <a:p>
            <a:r>
              <a:rPr lang="en-US" dirty="0"/>
              <a:t>But I’m hoping this can get even better, with more reliable connections</a:t>
            </a:r>
            <a:br>
              <a:rPr lang="en-US" dirty="0"/>
            </a:br>
            <a:r>
              <a:rPr lang="en-US" dirty="0"/>
              <a:t>Maybe even VR will allow us to use body language after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072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tools out there are evolving too</a:t>
            </a:r>
          </a:p>
          <a:p>
            <a:endParaRPr lang="en-US" dirty="0"/>
          </a:p>
          <a:p>
            <a:r>
              <a:rPr lang="en-US" dirty="0"/>
              <a:t>IDEs are starting to allow you to share your editor with others, so they can drive too</a:t>
            </a:r>
            <a:br>
              <a:rPr lang="en-US" dirty="0"/>
            </a:br>
            <a:r>
              <a:rPr lang="en-US" dirty="0"/>
              <a:t>There are tools like mobbing timers, to let you know when you need to rotate drivers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347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best of all, there’s a whole bunch of people around the world trying out mobbing</a:t>
            </a:r>
          </a:p>
          <a:p>
            <a:r>
              <a:rPr lang="en-US" dirty="0"/>
              <a:t>They’re experimenting and sharing their experiences</a:t>
            </a:r>
          </a:p>
          <a:p>
            <a:r>
              <a:rPr lang="en-US" dirty="0"/>
              <a:t>And we can all learn from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52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it’s nearly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350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is an amplifier</a:t>
            </a:r>
          </a:p>
          <a:p>
            <a:r>
              <a:rPr lang="en-US" dirty="0"/>
              <a:t>It amplifies good things, but beware of amplification the bad things too</a:t>
            </a:r>
          </a:p>
          <a:p>
            <a:endParaRPr lang="en-US" dirty="0"/>
          </a:p>
          <a:p>
            <a:r>
              <a:rPr lang="en-US" dirty="0"/>
              <a:t>Mobbing is a tool you can use at the right time and in the right place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Each mob, mobs differently. And that’s a good thing. Find what works for you and keep experimenting.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073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maybe you’ve not mobbed before but you’d like to have a go?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First off you’ll need to pick a topic. Maybe you could...</a:t>
            </a:r>
          </a:p>
          <a:p>
            <a:r>
              <a:rPr lang="en-US" dirty="0"/>
              <a:t>Do a kata, to have fun and learn together</a:t>
            </a:r>
          </a:p>
          <a:p>
            <a:r>
              <a:rPr lang="en-US" dirty="0"/>
              <a:t>Or maybe there’s some legacy code that people are scared to touch on their own</a:t>
            </a:r>
          </a:p>
          <a:p>
            <a:r>
              <a:rPr lang="en-US" dirty="0"/>
              <a:t>Or maybe there’s a new technology the team needs to get up to speed with</a:t>
            </a:r>
          </a:p>
          <a:p>
            <a:br>
              <a:rPr lang="en-US" dirty="0"/>
            </a:br>
            <a:r>
              <a:rPr lang="en-US" dirty="0"/>
              <a:t>And then help the team by being a facilitator</a:t>
            </a:r>
            <a:br>
              <a:rPr lang="en-US" dirty="0"/>
            </a:br>
            <a:r>
              <a:rPr lang="en-US" dirty="0"/>
              <a:t>That could involve finding a nice place with a big screen for them to use</a:t>
            </a:r>
            <a:br>
              <a:rPr lang="en-US" dirty="0"/>
            </a:br>
            <a:r>
              <a:rPr lang="en-US" dirty="0"/>
              <a:t>Encouraging them to take regular breaks and have a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97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are some links that you may find useful.</a:t>
            </a:r>
          </a:p>
          <a:p>
            <a:r>
              <a:rPr lang="en-US" dirty="0"/>
              <a:t>I’ll be tweeting these slides out on the Agile Cambridge hashtag on twitter shortly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86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But knowledge is spread around the team.</a:t>
            </a:r>
          </a:p>
          <a:p>
            <a:r>
              <a:rPr lang="en-GB" dirty="0"/>
              <a:t>And need to get agreement on things.</a:t>
            </a:r>
          </a:p>
          <a:p>
            <a:r>
              <a:rPr lang="en-GB" dirty="0"/>
              <a:t>Each pair keeps interrupting the other.</a:t>
            </a:r>
          </a:p>
          <a:p>
            <a:r>
              <a:rPr lang="en-GB" dirty="0"/>
              <a:t>Frustrating.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tried having sessions but we would have questions soon after the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mobprogramming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youtube.com/channel/UCgt1lVMrdwlZKBaerxxp2iQ" TargetMode="External"/><Relationship Id="rId4" Type="http://schemas.openxmlformats.org/officeDocument/2006/relationships/hyperlink" Target="https://www.remotemobprogramming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🌈🦄✨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Context Switches 😵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Right Team, Right Job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Experienced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Continuous Improvement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7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Strong Style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Experiment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769B-860C-034D-9FBA-52F1C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FE3-6C5B-B840-BE38-DAB059A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br>
              <a:rPr lang="en-GB" sz="8800" dirty="0"/>
            </a:br>
            <a:r>
              <a:rPr lang="en-GB" sz="6600" dirty="0"/>
              <a:t>#</a:t>
            </a:r>
            <a:r>
              <a:rPr lang="en-GB" sz="6600" dirty="0" err="1"/>
              <a:t>mobprogramming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4" y="1700094"/>
            <a:ext cx="8835309" cy="505604"/>
          </a:xfrm>
        </p:spPr>
        <p:txBody>
          <a:bodyPr/>
          <a:lstStyle/>
          <a:p>
            <a:pPr algn="ctr"/>
            <a:r>
              <a:rPr lang="en-GB" sz="7200" dirty="0"/>
              <a:t>Amplification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678345" y="317619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Right Team Right Job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678344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Experiment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1071626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B3386E-86FD-424C-BEBD-7DAF32E94067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Pick a Topic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48D400-335B-EB42-B632-E1960255037B}"/>
              </a:ext>
            </a:extLst>
          </p:cNvPr>
          <p:cNvSpPr txBox="1">
            <a:spLocks/>
          </p:cNvSpPr>
          <p:nvPr/>
        </p:nvSpPr>
        <p:spPr>
          <a:xfrm>
            <a:off x="1676166" y="4040807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Facilitate</a:t>
            </a:r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3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5"/>
              </a:rPr>
              <a:t>Mob Mentality Show</a:t>
            </a:r>
            <a:r>
              <a:rPr lang="en-GB" sz="3200" dirty="0"/>
              <a:t> </a:t>
            </a:r>
            <a:r>
              <a:rPr lang="en-GB" sz="3200"/>
              <a:t>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7237</TotalTime>
  <Words>2603</Words>
  <Application>Microsoft Macintosh PowerPoint</Application>
  <PresentationFormat>Widescreen</PresentationFormat>
  <Paragraphs>471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🌈🦄✨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Switches 😵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Experienced</vt:lpstr>
      <vt:lpstr>But...</vt:lpstr>
      <vt:lpstr>Strangers 👽</vt:lpstr>
      <vt:lpstr>Theatre 🍿</vt:lpstr>
      <vt:lpstr>Consensus 🤚</vt:lpstr>
      <vt:lpstr>Continuous Improvement</vt:lpstr>
      <vt:lpstr>Strong Style 💪</vt:lpstr>
      <vt:lpstr>Tweak Rules❗</vt:lpstr>
      <vt:lpstr>Facilitation 🔦</vt:lpstr>
      <vt:lpstr>Mob Number 3</vt:lpstr>
      <vt:lpstr>The Future 🤖</vt:lpstr>
      <vt:lpstr>Remote 🎧</vt:lpstr>
      <vt:lpstr>Tools 🔧</vt:lpstr>
      <vt:lpstr>Community 🌍 #mobprogramming</vt:lpstr>
      <vt:lpstr>(Nearly) The End</vt:lpstr>
      <vt:lpstr>Amplification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368</cp:revision>
  <dcterms:created xsi:type="dcterms:W3CDTF">2016-03-02T14:32:06Z</dcterms:created>
  <dcterms:modified xsi:type="dcterms:W3CDTF">2019-09-26T14:25:27Z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