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4"/>
  </p:notesMasterIdLst>
  <p:sldIdLst>
    <p:sldId id="256" r:id="rId2"/>
    <p:sldId id="272" r:id="rId3"/>
    <p:sldId id="282" r:id="rId4"/>
    <p:sldId id="273" r:id="rId5"/>
    <p:sldId id="278" r:id="rId6"/>
    <p:sldId id="276" r:id="rId7"/>
    <p:sldId id="258" r:id="rId8"/>
    <p:sldId id="259" r:id="rId9"/>
    <p:sldId id="275" r:id="rId10"/>
    <p:sldId id="283" r:id="rId11"/>
    <p:sldId id="257" r:id="rId12"/>
    <p:sldId id="261" r:id="rId13"/>
    <p:sldId id="274" r:id="rId14"/>
    <p:sldId id="260" r:id="rId15"/>
    <p:sldId id="284" r:id="rId16"/>
    <p:sldId id="266" r:id="rId17"/>
    <p:sldId id="267" r:id="rId18"/>
    <p:sldId id="268" r:id="rId19"/>
    <p:sldId id="270" r:id="rId20"/>
    <p:sldId id="269" r:id="rId21"/>
    <p:sldId id="287" r:id="rId22"/>
    <p:sldId id="288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88" autoAdjust="0"/>
  </p:normalViewPr>
  <p:slideViewPr>
    <p:cSldViewPr snapToGrid="0">
      <p:cViewPr varScale="1">
        <p:scale>
          <a:sx n="98" d="100"/>
          <a:sy n="98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F4DD2-414A-46D8-AD09-693C56EE21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3E806A1-D6AB-4B18-AB00-BF8D3483C5A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Prostota i intuicyjność</a:t>
          </a:r>
          <a:endParaRPr lang="en-US"/>
        </a:p>
      </dgm:t>
    </dgm:pt>
    <dgm:pt modelId="{84833463-C10A-407A-B83C-5D4E45BAD394}" type="parTrans" cxnId="{3389D1AC-EBB1-41F2-9717-91C959FE13FA}">
      <dgm:prSet/>
      <dgm:spPr/>
      <dgm:t>
        <a:bodyPr/>
        <a:lstStyle/>
        <a:p>
          <a:endParaRPr lang="en-US"/>
        </a:p>
      </dgm:t>
    </dgm:pt>
    <dgm:pt modelId="{7A3E7860-5F97-4F32-AE64-AF09D9AD44E6}" type="sibTrans" cxnId="{3389D1AC-EBB1-41F2-9717-91C959FE13FA}">
      <dgm:prSet/>
      <dgm:spPr/>
      <dgm:t>
        <a:bodyPr/>
        <a:lstStyle/>
        <a:p>
          <a:endParaRPr lang="en-US"/>
        </a:p>
      </dgm:t>
    </dgm:pt>
    <dgm:pt modelId="{15C3B110-D706-4909-87D8-E59F24C6EFC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Niskie koszty wdrożenia</a:t>
          </a:r>
          <a:endParaRPr lang="en-US"/>
        </a:p>
      </dgm:t>
    </dgm:pt>
    <dgm:pt modelId="{77730242-2452-44BA-899D-2ABF8A3DD017}" type="parTrans" cxnId="{641A3D50-BA35-4A6F-8E2E-D1960C34BFB0}">
      <dgm:prSet/>
      <dgm:spPr/>
      <dgm:t>
        <a:bodyPr/>
        <a:lstStyle/>
        <a:p>
          <a:endParaRPr lang="en-US"/>
        </a:p>
      </dgm:t>
    </dgm:pt>
    <dgm:pt modelId="{3EA5E59A-8B88-452D-B7B7-34174B5C2297}" type="sibTrans" cxnId="{641A3D50-BA35-4A6F-8E2E-D1960C34BFB0}">
      <dgm:prSet/>
      <dgm:spPr/>
      <dgm:t>
        <a:bodyPr/>
        <a:lstStyle/>
        <a:p>
          <a:endParaRPr lang="en-US"/>
        </a:p>
      </dgm:t>
    </dgm:pt>
    <dgm:pt modelId="{018C7AF2-EBF9-4DB6-892F-997BF518DC6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Wsparcie dla lokalnych instytucji</a:t>
          </a:r>
          <a:endParaRPr lang="en-US"/>
        </a:p>
      </dgm:t>
    </dgm:pt>
    <dgm:pt modelId="{3DC9C12F-0B4A-4CDC-9DD6-914CE91263C8}" type="parTrans" cxnId="{C0A1ACE6-4864-46E3-878E-8FACA7A8C7EE}">
      <dgm:prSet/>
      <dgm:spPr/>
      <dgm:t>
        <a:bodyPr/>
        <a:lstStyle/>
        <a:p>
          <a:endParaRPr lang="en-US"/>
        </a:p>
      </dgm:t>
    </dgm:pt>
    <dgm:pt modelId="{B59D9152-0513-4288-BD48-9CBA9EAEF52F}" type="sibTrans" cxnId="{C0A1ACE6-4864-46E3-878E-8FACA7A8C7EE}">
      <dgm:prSet/>
      <dgm:spPr/>
      <dgm:t>
        <a:bodyPr/>
        <a:lstStyle/>
        <a:p>
          <a:endParaRPr lang="en-US"/>
        </a:p>
      </dgm:t>
    </dgm:pt>
    <dgm:pt modelId="{5686D5EF-5644-4B24-8760-4EDB16903C2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Nowoczesne technologie</a:t>
          </a:r>
          <a:endParaRPr lang="en-US"/>
        </a:p>
      </dgm:t>
    </dgm:pt>
    <dgm:pt modelId="{A1BB1B93-CB77-48E9-9566-2D19CC761403}" type="parTrans" cxnId="{619B9B56-23C6-4C70-8761-E7A0B21237DA}">
      <dgm:prSet/>
      <dgm:spPr/>
      <dgm:t>
        <a:bodyPr/>
        <a:lstStyle/>
        <a:p>
          <a:endParaRPr lang="en-US"/>
        </a:p>
      </dgm:t>
    </dgm:pt>
    <dgm:pt modelId="{BCBB0458-5DDF-445D-A2E3-E1ECC8AA3F29}" type="sibTrans" cxnId="{619B9B56-23C6-4C70-8761-E7A0B21237DA}">
      <dgm:prSet/>
      <dgm:spPr/>
      <dgm:t>
        <a:bodyPr/>
        <a:lstStyle/>
        <a:p>
          <a:endParaRPr lang="en-US"/>
        </a:p>
      </dgm:t>
    </dgm:pt>
    <dgm:pt modelId="{32EF2D20-5157-4045-BF2A-1437BE29DA4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Zarządzanie użytkownikami</a:t>
          </a:r>
          <a:endParaRPr lang="en-US"/>
        </a:p>
      </dgm:t>
    </dgm:pt>
    <dgm:pt modelId="{B9447BBC-D768-4786-87A1-972D8EF9418B}" type="parTrans" cxnId="{05AEF860-5E84-4658-9C8D-E5E4C1399413}">
      <dgm:prSet/>
      <dgm:spPr/>
      <dgm:t>
        <a:bodyPr/>
        <a:lstStyle/>
        <a:p>
          <a:endParaRPr lang="en-US"/>
        </a:p>
      </dgm:t>
    </dgm:pt>
    <dgm:pt modelId="{4A4D8FCF-90FE-40D9-AFE4-DB3FCBAE9B40}" type="sibTrans" cxnId="{05AEF860-5E84-4658-9C8D-E5E4C1399413}">
      <dgm:prSet/>
      <dgm:spPr/>
      <dgm:t>
        <a:bodyPr/>
        <a:lstStyle/>
        <a:p>
          <a:endParaRPr lang="en-US"/>
        </a:p>
      </dgm:t>
    </dgm:pt>
    <dgm:pt modelId="{05D24C55-2A8C-46D6-8724-D684EB5BB86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Wydajność i niezależność</a:t>
          </a:r>
          <a:endParaRPr lang="en-US" dirty="0"/>
        </a:p>
      </dgm:t>
    </dgm:pt>
    <dgm:pt modelId="{83B09CFD-D325-4147-9CE0-13DA13D7DE6E}" type="parTrans" cxnId="{BC140FC1-EF97-4D46-BB9C-29DA16F95891}">
      <dgm:prSet/>
      <dgm:spPr/>
      <dgm:t>
        <a:bodyPr/>
        <a:lstStyle/>
        <a:p>
          <a:endParaRPr lang="en-US"/>
        </a:p>
      </dgm:t>
    </dgm:pt>
    <dgm:pt modelId="{F970F39D-D5A9-4027-B054-34C7702E8B90}" type="sibTrans" cxnId="{BC140FC1-EF97-4D46-BB9C-29DA16F95891}">
      <dgm:prSet/>
      <dgm:spPr/>
      <dgm:t>
        <a:bodyPr/>
        <a:lstStyle/>
        <a:p>
          <a:endParaRPr lang="en-US"/>
        </a:p>
      </dgm:t>
    </dgm:pt>
    <dgm:pt modelId="{FA612FE2-DA54-47AF-A479-43FF4AAAF908}" type="pres">
      <dgm:prSet presAssocID="{5CBF4DD2-414A-46D8-AD09-693C56EE21A8}" presName="root" presStyleCnt="0">
        <dgm:presLayoutVars>
          <dgm:dir/>
          <dgm:resizeHandles val="exact"/>
        </dgm:presLayoutVars>
      </dgm:prSet>
      <dgm:spPr/>
    </dgm:pt>
    <dgm:pt modelId="{15AE0860-BD68-4BA9-A2FF-789DF250193A}" type="pres">
      <dgm:prSet presAssocID="{B3E806A1-D6AB-4B18-AB00-BF8D3483C5A4}" presName="compNode" presStyleCnt="0"/>
      <dgm:spPr/>
    </dgm:pt>
    <dgm:pt modelId="{AE075AE5-54B2-4A02-A39D-144671EFCE11}" type="pres">
      <dgm:prSet presAssocID="{B3E806A1-D6AB-4B18-AB00-BF8D3483C5A4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78B3F4DE-4DC4-45E4-B5F8-AB9EF7D4EEA4}" type="pres">
      <dgm:prSet presAssocID="{B3E806A1-D6AB-4B18-AB00-BF8D3483C5A4}" presName="spaceRect" presStyleCnt="0"/>
      <dgm:spPr/>
    </dgm:pt>
    <dgm:pt modelId="{F65E0E60-0CAE-4DC0-8A69-5C5FC987452E}" type="pres">
      <dgm:prSet presAssocID="{B3E806A1-D6AB-4B18-AB00-BF8D3483C5A4}" presName="textRect" presStyleLbl="revTx" presStyleIdx="0" presStyleCnt="6">
        <dgm:presLayoutVars>
          <dgm:chMax val="1"/>
          <dgm:chPref val="1"/>
        </dgm:presLayoutVars>
      </dgm:prSet>
      <dgm:spPr/>
    </dgm:pt>
    <dgm:pt modelId="{51EDEC68-EFB8-4D2D-87D1-9430DEB4A146}" type="pres">
      <dgm:prSet presAssocID="{7A3E7860-5F97-4F32-AE64-AF09D9AD44E6}" presName="sibTrans" presStyleCnt="0"/>
      <dgm:spPr/>
    </dgm:pt>
    <dgm:pt modelId="{447F6B74-30C2-43B2-B6EC-EC66E56C172F}" type="pres">
      <dgm:prSet presAssocID="{15C3B110-D706-4909-87D8-E59F24C6EFC0}" presName="compNode" presStyleCnt="0"/>
      <dgm:spPr/>
    </dgm:pt>
    <dgm:pt modelId="{6BFC6E62-17DA-465A-82CE-7C0949A43E68}" type="pres">
      <dgm:prSet presAssocID="{15C3B110-D706-4909-87D8-E59F24C6EFC0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B68F9C86-76F6-42AB-A8B7-89CFEF4677C7}" type="pres">
      <dgm:prSet presAssocID="{15C3B110-D706-4909-87D8-E59F24C6EFC0}" presName="spaceRect" presStyleCnt="0"/>
      <dgm:spPr/>
    </dgm:pt>
    <dgm:pt modelId="{8DB3FBA8-7707-45D7-8CD4-8BBDC10E0144}" type="pres">
      <dgm:prSet presAssocID="{15C3B110-D706-4909-87D8-E59F24C6EFC0}" presName="textRect" presStyleLbl="revTx" presStyleIdx="1" presStyleCnt="6">
        <dgm:presLayoutVars>
          <dgm:chMax val="1"/>
          <dgm:chPref val="1"/>
        </dgm:presLayoutVars>
      </dgm:prSet>
      <dgm:spPr/>
    </dgm:pt>
    <dgm:pt modelId="{5B833C5D-83E5-4A46-B4DD-8502CF89230E}" type="pres">
      <dgm:prSet presAssocID="{3EA5E59A-8B88-452D-B7B7-34174B5C2297}" presName="sibTrans" presStyleCnt="0"/>
      <dgm:spPr/>
    </dgm:pt>
    <dgm:pt modelId="{FB1CDC55-6A99-4AD6-B14F-8FFDF7118315}" type="pres">
      <dgm:prSet presAssocID="{018C7AF2-EBF9-4DB6-892F-997BF518DC6E}" presName="compNode" presStyleCnt="0"/>
      <dgm:spPr/>
    </dgm:pt>
    <dgm:pt modelId="{1DF03FB5-A5FD-40D4-951A-A8EF34E4C683}" type="pres">
      <dgm:prSet presAssocID="{018C7AF2-EBF9-4DB6-892F-997BF518DC6E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CFD2ABC-28E3-4E86-95BB-739A339F0981}" type="pres">
      <dgm:prSet presAssocID="{018C7AF2-EBF9-4DB6-892F-997BF518DC6E}" presName="spaceRect" presStyleCnt="0"/>
      <dgm:spPr/>
    </dgm:pt>
    <dgm:pt modelId="{A2EA2E30-988C-4E1C-8001-97023089293C}" type="pres">
      <dgm:prSet presAssocID="{018C7AF2-EBF9-4DB6-892F-997BF518DC6E}" presName="textRect" presStyleLbl="revTx" presStyleIdx="2" presStyleCnt="6">
        <dgm:presLayoutVars>
          <dgm:chMax val="1"/>
          <dgm:chPref val="1"/>
        </dgm:presLayoutVars>
      </dgm:prSet>
      <dgm:spPr/>
    </dgm:pt>
    <dgm:pt modelId="{5C2D5D6F-434C-42B9-8D64-85E15034DDB1}" type="pres">
      <dgm:prSet presAssocID="{B59D9152-0513-4288-BD48-9CBA9EAEF52F}" presName="sibTrans" presStyleCnt="0"/>
      <dgm:spPr/>
    </dgm:pt>
    <dgm:pt modelId="{7179102B-E093-41FB-9A40-5E99C737F99E}" type="pres">
      <dgm:prSet presAssocID="{5686D5EF-5644-4B24-8760-4EDB16903C22}" presName="compNode" presStyleCnt="0"/>
      <dgm:spPr/>
    </dgm:pt>
    <dgm:pt modelId="{FEB09E3E-5481-4493-9834-E35D4041A614}" type="pres">
      <dgm:prSet presAssocID="{5686D5EF-5644-4B24-8760-4EDB16903C22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067334D0-D2D0-4335-8CC5-9FA64B9ADDCC}" type="pres">
      <dgm:prSet presAssocID="{5686D5EF-5644-4B24-8760-4EDB16903C22}" presName="spaceRect" presStyleCnt="0"/>
      <dgm:spPr/>
    </dgm:pt>
    <dgm:pt modelId="{19FE9456-BE7D-4751-A2DE-183E2103D334}" type="pres">
      <dgm:prSet presAssocID="{5686D5EF-5644-4B24-8760-4EDB16903C22}" presName="textRect" presStyleLbl="revTx" presStyleIdx="3" presStyleCnt="6">
        <dgm:presLayoutVars>
          <dgm:chMax val="1"/>
          <dgm:chPref val="1"/>
        </dgm:presLayoutVars>
      </dgm:prSet>
      <dgm:spPr/>
    </dgm:pt>
    <dgm:pt modelId="{03892444-9A5C-42B6-AAD9-BE04889459A4}" type="pres">
      <dgm:prSet presAssocID="{BCBB0458-5DDF-445D-A2E3-E1ECC8AA3F29}" presName="sibTrans" presStyleCnt="0"/>
      <dgm:spPr/>
    </dgm:pt>
    <dgm:pt modelId="{E59A9291-F2FF-4326-8A5B-193EA3B2807F}" type="pres">
      <dgm:prSet presAssocID="{32EF2D20-5157-4045-BF2A-1437BE29DA49}" presName="compNode" presStyleCnt="0"/>
      <dgm:spPr/>
    </dgm:pt>
    <dgm:pt modelId="{52C2BCA7-596B-4E67-AB94-DD908A14101B}" type="pres">
      <dgm:prSet presAssocID="{32EF2D20-5157-4045-BF2A-1437BE29DA49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tkanie"/>
        </a:ext>
      </dgm:extLst>
    </dgm:pt>
    <dgm:pt modelId="{1CAF751A-F179-472C-A6ED-10BF43374886}" type="pres">
      <dgm:prSet presAssocID="{32EF2D20-5157-4045-BF2A-1437BE29DA49}" presName="spaceRect" presStyleCnt="0"/>
      <dgm:spPr/>
    </dgm:pt>
    <dgm:pt modelId="{4C9901BB-1E3C-4974-8FD2-26B1DC4DE914}" type="pres">
      <dgm:prSet presAssocID="{32EF2D20-5157-4045-BF2A-1437BE29DA49}" presName="textRect" presStyleLbl="revTx" presStyleIdx="4" presStyleCnt="6">
        <dgm:presLayoutVars>
          <dgm:chMax val="1"/>
          <dgm:chPref val="1"/>
        </dgm:presLayoutVars>
      </dgm:prSet>
      <dgm:spPr/>
    </dgm:pt>
    <dgm:pt modelId="{B104A38A-0B3A-4BDE-9EC0-0A231889810D}" type="pres">
      <dgm:prSet presAssocID="{4A4D8FCF-90FE-40D9-AFE4-DB3FCBAE9B40}" presName="sibTrans" presStyleCnt="0"/>
      <dgm:spPr/>
    </dgm:pt>
    <dgm:pt modelId="{30C50F21-A459-4477-91A2-8BCD2AE9A69E}" type="pres">
      <dgm:prSet presAssocID="{05D24C55-2A8C-46D6-8724-D684EB5BB86F}" presName="compNode" presStyleCnt="0"/>
      <dgm:spPr/>
    </dgm:pt>
    <dgm:pt modelId="{4C259F4B-47D8-45AA-B1C5-DEE08EF9D467}" type="pres">
      <dgm:prSet presAssocID="{05D24C55-2A8C-46D6-8724-D684EB5BB86F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261C614-DE15-48F5-A786-D681BDD9D80F}" type="pres">
      <dgm:prSet presAssocID="{05D24C55-2A8C-46D6-8724-D684EB5BB86F}" presName="spaceRect" presStyleCnt="0"/>
      <dgm:spPr/>
    </dgm:pt>
    <dgm:pt modelId="{30319A03-7823-4A23-99AA-04C4B5DD6319}" type="pres">
      <dgm:prSet presAssocID="{05D24C55-2A8C-46D6-8724-D684EB5BB86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92C2836-CCA2-42EF-B1BF-844394D6991F}" type="presOf" srcId="{05D24C55-2A8C-46D6-8724-D684EB5BB86F}" destId="{30319A03-7823-4A23-99AA-04C4B5DD6319}" srcOrd="0" destOrd="0" presId="urn:microsoft.com/office/officeart/2018/2/layout/IconLabelList"/>
    <dgm:cxn modelId="{05AEF860-5E84-4658-9C8D-E5E4C1399413}" srcId="{5CBF4DD2-414A-46D8-AD09-693C56EE21A8}" destId="{32EF2D20-5157-4045-BF2A-1437BE29DA49}" srcOrd="4" destOrd="0" parTransId="{B9447BBC-D768-4786-87A1-972D8EF9418B}" sibTransId="{4A4D8FCF-90FE-40D9-AFE4-DB3FCBAE9B40}"/>
    <dgm:cxn modelId="{F124A845-134C-4554-9D2E-985BE979F8B5}" type="presOf" srcId="{5CBF4DD2-414A-46D8-AD09-693C56EE21A8}" destId="{FA612FE2-DA54-47AF-A479-43FF4AAAF908}" srcOrd="0" destOrd="0" presId="urn:microsoft.com/office/officeart/2018/2/layout/IconLabelList"/>
    <dgm:cxn modelId="{07896448-4CCB-46B3-AEC1-CAE9D37ABF7B}" type="presOf" srcId="{15C3B110-D706-4909-87D8-E59F24C6EFC0}" destId="{8DB3FBA8-7707-45D7-8CD4-8BBDC10E0144}" srcOrd="0" destOrd="0" presId="urn:microsoft.com/office/officeart/2018/2/layout/IconLabelList"/>
    <dgm:cxn modelId="{641A3D50-BA35-4A6F-8E2E-D1960C34BFB0}" srcId="{5CBF4DD2-414A-46D8-AD09-693C56EE21A8}" destId="{15C3B110-D706-4909-87D8-E59F24C6EFC0}" srcOrd="1" destOrd="0" parTransId="{77730242-2452-44BA-899D-2ABF8A3DD017}" sibTransId="{3EA5E59A-8B88-452D-B7B7-34174B5C2297}"/>
    <dgm:cxn modelId="{619B9B56-23C6-4C70-8761-E7A0B21237DA}" srcId="{5CBF4DD2-414A-46D8-AD09-693C56EE21A8}" destId="{5686D5EF-5644-4B24-8760-4EDB16903C22}" srcOrd="3" destOrd="0" parTransId="{A1BB1B93-CB77-48E9-9566-2D19CC761403}" sibTransId="{BCBB0458-5DDF-445D-A2E3-E1ECC8AA3F29}"/>
    <dgm:cxn modelId="{F629FDAA-6106-4D93-804F-E11C1578F3A4}" type="presOf" srcId="{B3E806A1-D6AB-4B18-AB00-BF8D3483C5A4}" destId="{F65E0E60-0CAE-4DC0-8A69-5C5FC987452E}" srcOrd="0" destOrd="0" presId="urn:microsoft.com/office/officeart/2018/2/layout/IconLabelList"/>
    <dgm:cxn modelId="{3389D1AC-EBB1-41F2-9717-91C959FE13FA}" srcId="{5CBF4DD2-414A-46D8-AD09-693C56EE21A8}" destId="{B3E806A1-D6AB-4B18-AB00-BF8D3483C5A4}" srcOrd="0" destOrd="0" parTransId="{84833463-C10A-407A-B83C-5D4E45BAD394}" sibTransId="{7A3E7860-5F97-4F32-AE64-AF09D9AD44E6}"/>
    <dgm:cxn modelId="{CF7450BB-43A8-4B4D-9497-881118E94056}" type="presOf" srcId="{018C7AF2-EBF9-4DB6-892F-997BF518DC6E}" destId="{A2EA2E30-988C-4E1C-8001-97023089293C}" srcOrd="0" destOrd="0" presId="urn:microsoft.com/office/officeart/2018/2/layout/IconLabelList"/>
    <dgm:cxn modelId="{BC140FC1-EF97-4D46-BB9C-29DA16F95891}" srcId="{5CBF4DD2-414A-46D8-AD09-693C56EE21A8}" destId="{05D24C55-2A8C-46D6-8724-D684EB5BB86F}" srcOrd="5" destOrd="0" parTransId="{83B09CFD-D325-4147-9CE0-13DA13D7DE6E}" sibTransId="{F970F39D-D5A9-4027-B054-34C7702E8B90}"/>
    <dgm:cxn modelId="{C0A1ACE6-4864-46E3-878E-8FACA7A8C7EE}" srcId="{5CBF4DD2-414A-46D8-AD09-693C56EE21A8}" destId="{018C7AF2-EBF9-4DB6-892F-997BF518DC6E}" srcOrd="2" destOrd="0" parTransId="{3DC9C12F-0B4A-4CDC-9DD6-914CE91263C8}" sibTransId="{B59D9152-0513-4288-BD48-9CBA9EAEF52F}"/>
    <dgm:cxn modelId="{12D9D5F9-B8E7-43F9-BB80-1ADABA7DD0A6}" type="presOf" srcId="{5686D5EF-5644-4B24-8760-4EDB16903C22}" destId="{19FE9456-BE7D-4751-A2DE-183E2103D334}" srcOrd="0" destOrd="0" presId="urn:microsoft.com/office/officeart/2018/2/layout/IconLabelList"/>
    <dgm:cxn modelId="{74BEB2FC-470D-4327-A3BB-6316C75ADE54}" type="presOf" srcId="{32EF2D20-5157-4045-BF2A-1437BE29DA49}" destId="{4C9901BB-1E3C-4974-8FD2-26B1DC4DE914}" srcOrd="0" destOrd="0" presId="urn:microsoft.com/office/officeart/2018/2/layout/IconLabelList"/>
    <dgm:cxn modelId="{E84C0DA6-0561-47FE-94D8-5D911434C651}" type="presParOf" srcId="{FA612FE2-DA54-47AF-A479-43FF4AAAF908}" destId="{15AE0860-BD68-4BA9-A2FF-789DF250193A}" srcOrd="0" destOrd="0" presId="urn:microsoft.com/office/officeart/2018/2/layout/IconLabelList"/>
    <dgm:cxn modelId="{7D9FB080-DFD9-40D9-9991-C107D4E3E923}" type="presParOf" srcId="{15AE0860-BD68-4BA9-A2FF-789DF250193A}" destId="{AE075AE5-54B2-4A02-A39D-144671EFCE11}" srcOrd="0" destOrd="0" presId="urn:microsoft.com/office/officeart/2018/2/layout/IconLabelList"/>
    <dgm:cxn modelId="{5028ACC7-68ED-4470-A86C-60276E2D6619}" type="presParOf" srcId="{15AE0860-BD68-4BA9-A2FF-789DF250193A}" destId="{78B3F4DE-4DC4-45E4-B5F8-AB9EF7D4EEA4}" srcOrd="1" destOrd="0" presId="urn:microsoft.com/office/officeart/2018/2/layout/IconLabelList"/>
    <dgm:cxn modelId="{8D696356-D81F-49F5-989A-72E02FEF4149}" type="presParOf" srcId="{15AE0860-BD68-4BA9-A2FF-789DF250193A}" destId="{F65E0E60-0CAE-4DC0-8A69-5C5FC987452E}" srcOrd="2" destOrd="0" presId="urn:microsoft.com/office/officeart/2018/2/layout/IconLabelList"/>
    <dgm:cxn modelId="{04AA1FE0-1961-41EC-BB8E-C3FBFB9C753C}" type="presParOf" srcId="{FA612FE2-DA54-47AF-A479-43FF4AAAF908}" destId="{51EDEC68-EFB8-4D2D-87D1-9430DEB4A146}" srcOrd="1" destOrd="0" presId="urn:microsoft.com/office/officeart/2018/2/layout/IconLabelList"/>
    <dgm:cxn modelId="{92B886A4-97D0-4D4C-8BD1-10E326F4073B}" type="presParOf" srcId="{FA612FE2-DA54-47AF-A479-43FF4AAAF908}" destId="{447F6B74-30C2-43B2-B6EC-EC66E56C172F}" srcOrd="2" destOrd="0" presId="urn:microsoft.com/office/officeart/2018/2/layout/IconLabelList"/>
    <dgm:cxn modelId="{7FE02F7B-F3D0-46F4-B616-6C0129FBCBC8}" type="presParOf" srcId="{447F6B74-30C2-43B2-B6EC-EC66E56C172F}" destId="{6BFC6E62-17DA-465A-82CE-7C0949A43E68}" srcOrd="0" destOrd="0" presId="urn:microsoft.com/office/officeart/2018/2/layout/IconLabelList"/>
    <dgm:cxn modelId="{14D82152-58AB-4969-91AA-94ABCB2712C7}" type="presParOf" srcId="{447F6B74-30C2-43B2-B6EC-EC66E56C172F}" destId="{B68F9C86-76F6-42AB-A8B7-89CFEF4677C7}" srcOrd="1" destOrd="0" presId="urn:microsoft.com/office/officeart/2018/2/layout/IconLabelList"/>
    <dgm:cxn modelId="{F15D158D-EEFB-41B2-AEBD-DD0E91D96F2E}" type="presParOf" srcId="{447F6B74-30C2-43B2-B6EC-EC66E56C172F}" destId="{8DB3FBA8-7707-45D7-8CD4-8BBDC10E0144}" srcOrd="2" destOrd="0" presId="urn:microsoft.com/office/officeart/2018/2/layout/IconLabelList"/>
    <dgm:cxn modelId="{816A2A75-08AA-4AE8-ACAC-F30E631103EB}" type="presParOf" srcId="{FA612FE2-DA54-47AF-A479-43FF4AAAF908}" destId="{5B833C5D-83E5-4A46-B4DD-8502CF89230E}" srcOrd="3" destOrd="0" presId="urn:microsoft.com/office/officeart/2018/2/layout/IconLabelList"/>
    <dgm:cxn modelId="{C065DC33-A6D7-41F2-93CA-6A846B26F266}" type="presParOf" srcId="{FA612FE2-DA54-47AF-A479-43FF4AAAF908}" destId="{FB1CDC55-6A99-4AD6-B14F-8FFDF7118315}" srcOrd="4" destOrd="0" presId="urn:microsoft.com/office/officeart/2018/2/layout/IconLabelList"/>
    <dgm:cxn modelId="{423A6AD9-CE4E-4C90-AA2C-BCD14A0B6051}" type="presParOf" srcId="{FB1CDC55-6A99-4AD6-B14F-8FFDF7118315}" destId="{1DF03FB5-A5FD-40D4-951A-A8EF34E4C683}" srcOrd="0" destOrd="0" presId="urn:microsoft.com/office/officeart/2018/2/layout/IconLabelList"/>
    <dgm:cxn modelId="{5345A2F3-A940-4A57-844A-C9881072A2DE}" type="presParOf" srcId="{FB1CDC55-6A99-4AD6-B14F-8FFDF7118315}" destId="{CCFD2ABC-28E3-4E86-95BB-739A339F0981}" srcOrd="1" destOrd="0" presId="urn:microsoft.com/office/officeart/2018/2/layout/IconLabelList"/>
    <dgm:cxn modelId="{E80D3205-7CDE-4030-97DC-05CF23EE67D1}" type="presParOf" srcId="{FB1CDC55-6A99-4AD6-B14F-8FFDF7118315}" destId="{A2EA2E30-988C-4E1C-8001-97023089293C}" srcOrd="2" destOrd="0" presId="urn:microsoft.com/office/officeart/2018/2/layout/IconLabelList"/>
    <dgm:cxn modelId="{466CC4E8-2091-41DD-AFE2-1F14340F8CCA}" type="presParOf" srcId="{FA612FE2-DA54-47AF-A479-43FF4AAAF908}" destId="{5C2D5D6F-434C-42B9-8D64-85E15034DDB1}" srcOrd="5" destOrd="0" presId="urn:microsoft.com/office/officeart/2018/2/layout/IconLabelList"/>
    <dgm:cxn modelId="{D01D39A2-CA62-456F-998F-6A81A75BEAC2}" type="presParOf" srcId="{FA612FE2-DA54-47AF-A479-43FF4AAAF908}" destId="{7179102B-E093-41FB-9A40-5E99C737F99E}" srcOrd="6" destOrd="0" presId="urn:microsoft.com/office/officeart/2018/2/layout/IconLabelList"/>
    <dgm:cxn modelId="{0D174318-ABAB-40D9-9641-01C1D8665A68}" type="presParOf" srcId="{7179102B-E093-41FB-9A40-5E99C737F99E}" destId="{FEB09E3E-5481-4493-9834-E35D4041A614}" srcOrd="0" destOrd="0" presId="urn:microsoft.com/office/officeart/2018/2/layout/IconLabelList"/>
    <dgm:cxn modelId="{D9E72ABF-DEFF-491F-937A-55D0A84DEA99}" type="presParOf" srcId="{7179102B-E093-41FB-9A40-5E99C737F99E}" destId="{067334D0-D2D0-4335-8CC5-9FA64B9ADDCC}" srcOrd="1" destOrd="0" presId="urn:microsoft.com/office/officeart/2018/2/layout/IconLabelList"/>
    <dgm:cxn modelId="{4E61E8BA-4440-4B6B-9745-59EB35D5794F}" type="presParOf" srcId="{7179102B-E093-41FB-9A40-5E99C737F99E}" destId="{19FE9456-BE7D-4751-A2DE-183E2103D334}" srcOrd="2" destOrd="0" presId="urn:microsoft.com/office/officeart/2018/2/layout/IconLabelList"/>
    <dgm:cxn modelId="{F7E87B2D-9798-4E9D-AE7A-B4CFF8A07BD4}" type="presParOf" srcId="{FA612FE2-DA54-47AF-A479-43FF4AAAF908}" destId="{03892444-9A5C-42B6-AAD9-BE04889459A4}" srcOrd="7" destOrd="0" presId="urn:microsoft.com/office/officeart/2018/2/layout/IconLabelList"/>
    <dgm:cxn modelId="{AACA2489-C9FC-4695-AA52-04E67EFBB607}" type="presParOf" srcId="{FA612FE2-DA54-47AF-A479-43FF4AAAF908}" destId="{E59A9291-F2FF-4326-8A5B-193EA3B2807F}" srcOrd="8" destOrd="0" presId="urn:microsoft.com/office/officeart/2018/2/layout/IconLabelList"/>
    <dgm:cxn modelId="{A55E5667-FC82-40CE-AA9A-CC2A3687DE13}" type="presParOf" srcId="{E59A9291-F2FF-4326-8A5B-193EA3B2807F}" destId="{52C2BCA7-596B-4E67-AB94-DD908A14101B}" srcOrd="0" destOrd="0" presId="urn:microsoft.com/office/officeart/2018/2/layout/IconLabelList"/>
    <dgm:cxn modelId="{839C8D28-04B4-4A4B-B3A2-B807DAAC7629}" type="presParOf" srcId="{E59A9291-F2FF-4326-8A5B-193EA3B2807F}" destId="{1CAF751A-F179-472C-A6ED-10BF43374886}" srcOrd="1" destOrd="0" presId="urn:microsoft.com/office/officeart/2018/2/layout/IconLabelList"/>
    <dgm:cxn modelId="{95EDACE1-E4C0-41F5-9E2E-3B0A083923F1}" type="presParOf" srcId="{E59A9291-F2FF-4326-8A5B-193EA3B2807F}" destId="{4C9901BB-1E3C-4974-8FD2-26B1DC4DE914}" srcOrd="2" destOrd="0" presId="urn:microsoft.com/office/officeart/2018/2/layout/IconLabelList"/>
    <dgm:cxn modelId="{BCD3BAB7-76FD-4767-B481-6C8170494017}" type="presParOf" srcId="{FA612FE2-DA54-47AF-A479-43FF4AAAF908}" destId="{B104A38A-0B3A-4BDE-9EC0-0A231889810D}" srcOrd="9" destOrd="0" presId="urn:microsoft.com/office/officeart/2018/2/layout/IconLabelList"/>
    <dgm:cxn modelId="{35D39F3E-ABF3-44DE-991D-3C7BE7D29346}" type="presParOf" srcId="{FA612FE2-DA54-47AF-A479-43FF4AAAF908}" destId="{30C50F21-A459-4477-91A2-8BCD2AE9A69E}" srcOrd="10" destOrd="0" presId="urn:microsoft.com/office/officeart/2018/2/layout/IconLabelList"/>
    <dgm:cxn modelId="{DBF57F51-5F47-4739-88E8-4F5E889FDE18}" type="presParOf" srcId="{30C50F21-A459-4477-91A2-8BCD2AE9A69E}" destId="{4C259F4B-47D8-45AA-B1C5-DEE08EF9D467}" srcOrd="0" destOrd="0" presId="urn:microsoft.com/office/officeart/2018/2/layout/IconLabelList"/>
    <dgm:cxn modelId="{7B77456A-33DA-4293-BA76-AB81BBBC36E5}" type="presParOf" srcId="{30C50F21-A459-4477-91A2-8BCD2AE9A69E}" destId="{4261C614-DE15-48F5-A786-D681BDD9D80F}" srcOrd="1" destOrd="0" presId="urn:microsoft.com/office/officeart/2018/2/layout/IconLabelList"/>
    <dgm:cxn modelId="{F95E0C99-13EA-4B79-8457-0E83D64A5255}" type="presParOf" srcId="{30C50F21-A459-4477-91A2-8BCD2AE9A69E}" destId="{30319A03-7823-4A23-99AA-04C4B5DD63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DF90A-314B-4B5E-B665-E88A098739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5745DCA-D753-41C2-BA59-639F13FF2A36}">
      <dgm:prSet/>
      <dgm:spPr/>
      <dgm:t>
        <a:bodyPr/>
        <a:lstStyle/>
        <a:p>
          <a:r>
            <a:rPr lang="pl-PL"/>
            <a:t>Aplikacja lokalna na komputery z systemem Windows</a:t>
          </a:r>
          <a:endParaRPr lang="en-US"/>
        </a:p>
      </dgm:t>
    </dgm:pt>
    <dgm:pt modelId="{7E8B8C6F-011F-4E8F-99FF-F3101B53C3D1}" type="parTrans" cxnId="{2CB5609E-561E-4A1D-85D5-7C3A777ED0DF}">
      <dgm:prSet/>
      <dgm:spPr/>
      <dgm:t>
        <a:bodyPr/>
        <a:lstStyle/>
        <a:p>
          <a:endParaRPr lang="en-US"/>
        </a:p>
      </dgm:t>
    </dgm:pt>
    <dgm:pt modelId="{9DA4E62B-D0E1-4460-AB10-4B25C5C6FEF6}" type="sibTrans" cxnId="{2CB5609E-561E-4A1D-85D5-7C3A777ED0DF}">
      <dgm:prSet/>
      <dgm:spPr/>
      <dgm:t>
        <a:bodyPr/>
        <a:lstStyle/>
        <a:p>
          <a:endParaRPr lang="en-US"/>
        </a:p>
      </dgm:t>
    </dgm:pt>
    <dgm:pt modelId="{6F558C87-9557-4A8B-BFAD-99068A6F55CF}">
      <dgm:prSet/>
      <dgm:spPr/>
      <dgm:t>
        <a:bodyPr/>
        <a:lstStyle/>
        <a:p>
          <a:r>
            <a:rPr lang="pl-PL"/>
            <a:t>Pełna kontrola nad danymi i dostępem</a:t>
          </a:r>
          <a:endParaRPr lang="en-US"/>
        </a:p>
      </dgm:t>
    </dgm:pt>
    <dgm:pt modelId="{0A4018F2-43E6-4211-BBE6-23D4EF97943E}" type="parTrans" cxnId="{AEF32179-734A-4703-83C3-8E3C6970EE4F}">
      <dgm:prSet/>
      <dgm:spPr/>
      <dgm:t>
        <a:bodyPr/>
        <a:lstStyle/>
        <a:p>
          <a:endParaRPr lang="en-US"/>
        </a:p>
      </dgm:t>
    </dgm:pt>
    <dgm:pt modelId="{87A30837-86BA-455D-A965-1A3E9DEDF1E5}" type="sibTrans" cxnId="{AEF32179-734A-4703-83C3-8E3C6970EE4F}">
      <dgm:prSet/>
      <dgm:spPr/>
      <dgm:t>
        <a:bodyPr/>
        <a:lstStyle/>
        <a:p>
          <a:endParaRPr lang="en-US"/>
        </a:p>
      </dgm:t>
    </dgm:pt>
    <dgm:pt modelId="{27F569D3-6212-44FE-A367-18E2516904FB}">
      <dgm:prSet/>
      <dgm:spPr/>
      <dgm:t>
        <a:bodyPr/>
        <a:lstStyle/>
        <a:p>
          <a:r>
            <a:rPr lang="pl-PL"/>
            <a:t>Prosta w obsłudze, nie wymagająca szkoleń, ponieważ posiada najpotrzebniejsze rzeczy dla galerii</a:t>
          </a:r>
          <a:endParaRPr lang="en-US"/>
        </a:p>
      </dgm:t>
    </dgm:pt>
    <dgm:pt modelId="{1ED3B6B8-41B7-4404-B519-A02C94E6C4F0}" type="parTrans" cxnId="{F8764045-CD7E-4924-9EA9-BAC6D4875380}">
      <dgm:prSet/>
      <dgm:spPr/>
      <dgm:t>
        <a:bodyPr/>
        <a:lstStyle/>
        <a:p>
          <a:endParaRPr lang="en-US"/>
        </a:p>
      </dgm:t>
    </dgm:pt>
    <dgm:pt modelId="{EE0C2A3C-26E3-48DD-8F6F-11EDE87E6632}" type="sibTrans" cxnId="{F8764045-CD7E-4924-9EA9-BAC6D4875380}">
      <dgm:prSet/>
      <dgm:spPr/>
      <dgm:t>
        <a:bodyPr/>
        <a:lstStyle/>
        <a:p>
          <a:endParaRPr lang="en-US"/>
        </a:p>
      </dgm:t>
    </dgm:pt>
    <dgm:pt modelId="{1B16F572-728C-418A-BB1B-953671A6299D}">
      <dgm:prSet/>
      <dgm:spPr/>
      <dgm:t>
        <a:bodyPr/>
        <a:lstStyle/>
        <a:p>
          <a:r>
            <a:rPr lang="pl-PL"/>
            <a:t>Na miarę potrzeb konkretnego muzeum, co pozwala na pełną personalizację. W przypadku SaaS użytkownicy muszą dostosowywać swoje potrzeby do szablonowych funkcji</a:t>
          </a:r>
          <a:endParaRPr lang="en-US"/>
        </a:p>
      </dgm:t>
    </dgm:pt>
    <dgm:pt modelId="{3E1F4A14-3641-4D9D-AE21-05EF4E69989F}" type="parTrans" cxnId="{85ADE9CE-19A2-4F66-BCF3-B3F12045EEDE}">
      <dgm:prSet/>
      <dgm:spPr/>
      <dgm:t>
        <a:bodyPr/>
        <a:lstStyle/>
        <a:p>
          <a:endParaRPr lang="en-US"/>
        </a:p>
      </dgm:t>
    </dgm:pt>
    <dgm:pt modelId="{615D0EE6-94D9-47AA-8621-166A57529907}" type="sibTrans" cxnId="{85ADE9CE-19A2-4F66-BCF3-B3F12045EEDE}">
      <dgm:prSet/>
      <dgm:spPr/>
      <dgm:t>
        <a:bodyPr/>
        <a:lstStyle/>
        <a:p>
          <a:endParaRPr lang="en-US"/>
        </a:p>
      </dgm:t>
    </dgm:pt>
    <dgm:pt modelId="{F41DCCA8-3FEF-48D8-AF36-F49C46222036}" type="pres">
      <dgm:prSet presAssocID="{07CDF90A-314B-4B5E-B665-E88A098739F1}" presName="root" presStyleCnt="0">
        <dgm:presLayoutVars>
          <dgm:dir/>
          <dgm:resizeHandles val="exact"/>
        </dgm:presLayoutVars>
      </dgm:prSet>
      <dgm:spPr/>
    </dgm:pt>
    <dgm:pt modelId="{719D4D8F-EEF4-4BA3-8653-FC40E591E797}" type="pres">
      <dgm:prSet presAssocID="{E5745DCA-D753-41C2-BA59-639F13FF2A36}" presName="compNode" presStyleCnt="0"/>
      <dgm:spPr/>
    </dgm:pt>
    <dgm:pt modelId="{C830FD41-0BC4-4B3A-BA7D-C09649B6DB36}" type="pres">
      <dgm:prSet presAssocID="{E5745DCA-D753-41C2-BA59-639F13FF2A36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889640F7-6F04-4673-BA14-F204078E4313}" type="pres">
      <dgm:prSet presAssocID="{E5745DCA-D753-41C2-BA59-639F13FF2A36}" presName="spaceRect" presStyleCnt="0"/>
      <dgm:spPr/>
    </dgm:pt>
    <dgm:pt modelId="{51B02202-A092-425F-BF9B-0202325CC9E0}" type="pres">
      <dgm:prSet presAssocID="{E5745DCA-D753-41C2-BA59-639F13FF2A36}" presName="textRect" presStyleLbl="revTx" presStyleIdx="0" presStyleCnt="4">
        <dgm:presLayoutVars>
          <dgm:chMax val="1"/>
          <dgm:chPref val="1"/>
        </dgm:presLayoutVars>
      </dgm:prSet>
      <dgm:spPr/>
    </dgm:pt>
    <dgm:pt modelId="{08F79D4D-32D5-46ED-AA87-1282B5103F7E}" type="pres">
      <dgm:prSet presAssocID="{9DA4E62B-D0E1-4460-AB10-4B25C5C6FEF6}" presName="sibTrans" presStyleCnt="0"/>
      <dgm:spPr/>
    </dgm:pt>
    <dgm:pt modelId="{78888A3F-46B7-4204-8D04-F333EDA0ECDD}" type="pres">
      <dgm:prSet presAssocID="{6F558C87-9557-4A8B-BFAD-99068A6F55CF}" presName="compNode" presStyleCnt="0"/>
      <dgm:spPr/>
    </dgm:pt>
    <dgm:pt modelId="{F3A5F65D-7085-4D9E-8777-514DF2568F07}" type="pres">
      <dgm:prSet presAssocID="{6F558C87-9557-4A8B-BFAD-99068A6F55CF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AD200347-DF52-48EF-BA43-9ECCD69093DB}" type="pres">
      <dgm:prSet presAssocID="{6F558C87-9557-4A8B-BFAD-99068A6F55CF}" presName="spaceRect" presStyleCnt="0"/>
      <dgm:spPr/>
    </dgm:pt>
    <dgm:pt modelId="{8A319C49-9354-460F-8307-9423EC03AF49}" type="pres">
      <dgm:prSet presAssocID="{6F558C87-9557-4A8B-BFAD-99068A6F55CF}" presName="textRect" presStyleLbl="revTx" presStyleIdx="1" presStyleCnt="4">
        <dgm:presLayoutVars>
          <dgm:chMax val="1"/>
          <dgm:chPref val="1"/>
        </dgm:presLayoutVars>
      </dgm:prSet>
      <dgm:spPr/>
    </dgm:pt>
    <dgm:pt modelId="{50613050-8C92-490A-A773-111E37C27DD3}" type="pres">
      <dgm:prSet presAssocID="{87A30837-86BA-455D-A965-1A3E9DEDF1E5}" presName="sibTrans" presStyleCnt="0"/>
      <dgm:spPr/>
    </dgm:pt>
    <dgm:pt modelId="{620AA30E-12ED-4F7F-8ACA-96F451A4BBE8}" type="pres">
      <dgm:prSet presAssocID="{27F569D3-6212-44FE-A367-18E2516904FB}" presName="compNode" presStyleCnt="0"/>
      <dgm:spPr/>
    </dgm:pt>
    <dgm:pt modelId="{46DF0F84-D06C-4F15-BC21-56380B904A66}" type="pres">
      <dgm:prSet presAssocID="{27F569D3-6212-44FE-A367-18E2516904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4377E323-F3FA-4C86-9B40-BB0AEC4FC04E}" type="pres">
      <dgm:prSet presAssocID="{27F569D3-6212-44FE-A367-18E2516904FB}" presName="spaceRect" presStyleCnt="0"/>
      <dgm:spPr/>
    </dgm:pt>
    <dgm:pt modelId="{18E06BE1-FA41-42BD-A16E-58590D950CBB}" type="pres">
      <dgm:prSet presAssocID="{27F569D3-6212-44FE-A367-18E2516904FB}" presName="textRect" presStyleLbl="revTx" presStyleIdx="2" presStyleCnt="4">
        <dgm:presLayoutVars>
          <dgm:chMax val="1"/>
          <dgm:chPref val="1"/>
        </dgm:presLayoutVars>
      </dgm:prSet>
      <dgm:spPr/>
    </dgm:pt>
    <dgm:pt modelId="{3178BDAD-7619-4705-A815-0E28324BF20D}" type="pres">
      <dgm:prSet presAssocID="{EE0C2A3C-26E3-48DD-8F6F-11EDE87E6632}" presName="sibTrans" presStyleCnt="0"/>
      <dgm:spPr/>
    </dgm:pt>
    <dgm:pt modelId="{22C0155C-820A-4539-9EFE-FDFE7F340E88}" type="pres">
      <dgm:prSet presAssocID="{1B16F572-728C-418A-BB1B-953671A6299D}" presName="compNode" presStyleCnt="0"/>
      <dgm:spPr/>
    </dgm:pt>
    <dgm:pt modelId="{B643A046-453E-4C1B-9803-2044846928BE}" type="pres">
      <dgm:prSet presAssocID="{1B16F572-728C-418A-BB1B-953671A6299D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el"/>
        </a:ext>
      </dgm:extLst>
    </dgm:pt>
    <dgm:pt modelId="{6705A89D-1D16-4790-9A07-1E1C45FCB432}" type="pres">
      <dgm:prSet presAssocID="{1B16F572-728C-418A-BB1B-953671A6299D}" presName="spaceRect" presStyleCnt="0"/>
      <dgm:spPr/>
    </dgm:pt>
    <dgm:pt modelId="{9BEF4F74-977A-4C68-8EFC-E0EA1534055A}" type="pres">
      <dgm:prSet presAssocID="{1B16F572-728C-418A-BB1B-953671A6299D}" presName="textRect" presStyleLbl="revTx" presStyleIdx="3" presStyleCnt="4" custScaleX="112665">
        <dgm:presLayoutVars>
          <dgm:chMax val="1"/>
          <dgm:chPref val="1"/>
        </dgm:presLayoutVars>
      </dgm:prSet>
      <dgm:spPr/>
    </dgm:pt>
  </dgm:ptLst>
  <dgm:cxnLst>
    <dgm:cxn modelId="{CBD47100-A9DF-40DF-B80F-A3A89AB7CDDF}" type="presOf" srcId="{07CDF90A-314B-4B5E-B665-E88A098739F1}" destId="{F41DCCA8-3FEF-48D8-AF36-F49C46222036}" srcOrd="0" destOrd="0" presId="urn:microsoft.com/office/officeart/2018/2/layout/IconLabelList"/>
    <dgm:cxn modelId="{D101221A-44B2-4E26-8600-50B2C6F169A4}" type="presOf" srcId="{1B16F572-728C-418A-BB1B-953671A6299D}" destId="{9BEF4F74-977A-4C68-8EFC-E0EA1534055A}" srcOrd="0" destOrd="0" presId="urn:microsoft.com/office/officeart/2018/2/layout/IconLabelList"/>
    <dgm:cxn modelId="{F8764045-CD7E-4924-9EA9-BAC6D4875380}" srcId="{07CDF90A-314B-4B5E-B665-E88A098739F1}" destId="{27F569D3-6212-44FE-A367-18E2516904FB}" srcOrd="2" destOrd="0" parTransId="{1ED3B6B8-41B7-4404-B519-A02C94E6C4F0}" sibTransId="{EE0C2A3C-26E3-48DD-8F6F-11EDE87E6632}"/>
    <dgm:cxn modelId="{AEF32179-734A-4703-83C3-8E3C6970EE4F}" srcId="{07CDF90A-314B-4B5E-B665-E88A098739F1}" destId="{6F558C87-9557-4A8B-BFAD-99068A6F55CF}" srcOrd="1" destOrd="0" parTransId="{0A4018F2-43E6-4211-BBE6-23D4EF97943E}" sibTransId="{87A30837-86BA-455D-A965-1A3E9DEDF1E5}"/>
    <dgm:cxn modelId="{A3A41094-8BD2-4189-B965-BDEF4AE32122}" type="presOf" srcId="{27F569D3-6212-44FE-A367-18E2516904FB}" destId="{18E06BE1-FA41-42BD-A16E-58590D950CBB}" srcOrd="0" destOrd="0" presId="urn:microsoft.com/office/officeart/2018/2/layout/IconLabelList"/>
    <dgm:cxn modelId="{2CB5609E-561E-4A1D-85D5-7C3A777ED0DF}" srcId="{07CDF90A-314B-4B5E-B665-E88A098739F1}" destId="{E5745DCA-D753-41C2-BA59-639F13FF2A36}" srcOrd="0" destOrd="0" parTransId="{7E8B8C6F-011F-4E8F-99FF-F3101B53C3D1}" sibTransId="{9DA4E62B-D0E1-4460-AB10-4B25C5C6FEF6}"/>
    <dgm:cxn modelId="{85ADE9CE-19A2-4F66-BCF3-B3F12045EEDE}" srcId="{07CDF90A-314B-4B5E-B665-E88A098739F1}" destId="{1B16F572-728C-418A-BB1B-953671A6299D}" srcOrd="3" destOrd="0" parTransId="{3E1F4A14-3641-4D9D-AE21-05EF4E69989F}" sibTransId="{615D0EE6-94D9-47AA-8621-166A57529907}"/>
    <dgm:cxn modelId="{A79987E9-2849-4A72-BF94-D68B4E0BE9EE}" type="presOf" srcId="{6F558C87-9557-4A8B-BFAD-99068A6F55CF}" destId="{8A319C49-9354-460F-8307-9423EC03AF49}" srcOrd="0" destOrd="0" presId="urn:microsoft.com/office/officeart/2018/2/layout/IconLabelList"/>
    <dgm:cxn modelId="{0D608FF2-D722-4E1F-9A7F-D4E4A6C26013}" type="presOf" srcId="{E5745DCA-D753-41C2-BA59-639F13FF2A36}" destId="{51B02202-A092-425F-BF9B-0202325CC9E0}" srcOrd="0" destOrd="0" presId="urn:microsoft.com/office/officeart/2018/2/layout/IconLabelList"/>
    <dgm:cxn modelId="{63BF6621-1370-4549-AF95-380A58FA86F8}" type="presParOf" srcId="{F41DCCA8-3FEF-48D8-AF36-F49C46222036}" destId="{719D4D8F-EEF4-4BA3-8653-FC40E591E797}" srcOrd="0" destOrd="0" presId="urn:microsoft.com/office/officeart/2018/2/layout/IconLabelList"/>
    <dgm:cxn modelId="{D1032639-5258-4C82-BA27-87C300F7D146}" type="presParOf" srcId="{719D4D8F-EEF4-4BA3-8653-FC40E591E797}" destId="{C830FD41-0BC4-4B3A-BA7D-C09649B6DB36}" srcOrd="0" destOrd="0" presId="urn:microsoft.com/office/officeart/2018/2/layout/IconLabelList"/>
    <dgm:cxn modelId="{C9DB53E9-5EC7-4B7F-8E91-EE33BA79CBCA}" type="presParOf" srcId="{719D4D8F-EEF4-4BA3-8653-FC40E591E797}" destId="{889640F7-6F04-4673-BA14-F204078E4313}" srcOrd="1" destOrd="0" presId="urn:microsoft.com/office/officeart/2018/2/layout/IconLabelList"/>
    <dgm:cxn modelId="{AE0D7810-4B30-4246-B51F-4CE2F29E9950}" type="presParOf" srcId="{719D4D8F-EEF4-4BA3-8653-FC40E591E797}" destId="{51B02202-A092-425F-BF9B-0202325CC9E0}" srcOrd="2" destOrd="0" presId="urn:microsoft.com/office/officeart/2018/2/layout/IconLabelList"/>
    <dgm:cxn modelId="{86476702-8829-4EF4-BB9F-B1D098B291A3}" type="presParOf" srcId="{F41DCCA8-3FEF-48D8-AF36-F49C46222036}" destId="{08F79D4D-32D5-46ED-AA87-1282B5103F7E}" srcOrd="1" destOrd="0" presId="urn:microsoft.com/office/officeart/2018/2/layout/IconLabelList"/>
    <dgm:cxn modelId="{A0AC0FA1-ADCB-4F3C-9BFE-AED42FBA1B0E}" type="presParOf" srcId="{F41DCCA8-3FEF-48D8-AF36-F49C46222036}" destId="{78888A3F-46B7-4204-8D04-F333EDA0ECDD}" srcOrd="2" destOrd="0" presId="urn:microsoft.com/office/officeart/2018/2/layout/IconLabelList"/>
    <dgm:cxn modelId="{55334001-56FE-4D26-8F70-2201429ED12F}" type="presParOf" srcId="{78888A3F-46B7-4204-8D04-F333EDA0ECDD}" destId="{F3A5F65D-7085-4D9E-8777-514DF2568F07}" srcOrd="0" destOrd="0" presId="urn:microsoft.com/office/officeart/2018/2/layout/IconLabelList"/>
    <dgm:cxn modelId="{5E4F7F0A-418A-4621-90EB-B5476028D9E2}" type="presParOf" srcId="{78888A3F-46B7-4204-8D04-F333EDA0ECDD}" destId="{AD200347-DF52-48EF-BA43-9ECCD69093DB}" srcOrd="1" destOrd="0" presId="urn:microsoft.com/office/officeart/2018/2/layout/IconLabelList"/>
    <dgm:cxn modelId="{B7C4187D-24CB-497F-B7B5-4DF3241800F8}" type="presParOf" srcId="{78888A3F-46B7-4204-8D04-F333EDA0ECDD}" destId="{8A319C49-9354-460F-8307-9423EC03AF49}" srcOrd="2" destOrd="0" presId="urn:microsoft.com/office/officeart/2018/2/layout/IconLabelList"/>
    <dgm:cxn modelId="{DBBEF344-F5F0-4A2F-A8DF-E67CD52E9C16}" type="presParOf" srcId="{F41DCCA8-3FEF-48D8-AF36-F49C46222036}" destId="{50613050-8C92-490A-A773-111E37C27DD3}" srcOrd="3" destOrd="0" presId="urn:microsoft.com/office/officeart/2018/2/layout/IconLabelList"/>
    <dgm:cxn modelId="{4DC8C500-9955-4FEE-A0C6-4397FD3C319E}" type="presParOf" srcId="{F41DCCA8-3FEF-48D8-AF36-F49C46222036}" destId="{620AA30E-12ED-4F7F-8ACA-96F451A4BBE8}" srcOrd="4" destOrd="0" presId="urn:microsoft.com/office/officeart/2018/2/layout/IconLabelList"/>
    <dgm:cxn modelId="{ECBC5D1A-920C-40B4-BBA4-3E293E722F16}" type="presParOf" srcId="{620AA30E-12ED-4F7F-8ACA-96F451A4BBE8}" destId="{46DF0F84-D06C-4F15-BC21-56380B904A66}" srcOrd="0" destOrd="0" presId="urn:microsoft.com/office/officeart/2018/2/layout/IconLabelList"/>
    <dgm:cxn modelId="{658F0936-F815-4552-96DC-77B16F7A97C2}" type="presParOf" srcId="{620AA30E-12ED-4F7F-8ACA-96F451A4BBE8}" destId="{4377E323-F3FA-4C86-9B40-BB0AEC4FC04E}" srcOrd="1" destOrd="0" presId="urn:microsoft.com/office/officeart/2018/2/layout/IconLabelList"/>
    <dgm:cxn modelId="{90CEE155-24AC-4AD3-A8E7-7C9661EDA6B5}" type="presParOf" srcId="{620AA30E-12ED-4F7F-8ACA-96F451A4BBE8}" destId="{18E06BE1-FA41-42BD-A16E-58590D950CBB}" srcOrd="2" destOrd="0" presId="urn:microsoft.com/office/officeart/2018/2/layout/IconLabelList"/>
    <dgm:cxn modelId="{CD67E054-A2E0-4447-87BA-4E849BDE5C57}" type="presParOf" srcId="{F41DCCA8-3FEF-48D8-AF36-F49C46222036}" destId="{3178BDAD-7619-4705-A815-0E28324BF20D}" srcOrd="5" destOrd="0" presId="urn:microsoft.com/office/officeart/2018/2/layout/IconLabelList"/>
    <dgm:cxn modelId="{F37D5763-5D86-4E8E-925F-D242BA9EC508}" type="presParOf" srcId="{F41DCCA8-3FEF-48D8-AF36-F49C46222036}" destId="{22C0155C-820A-4539-9EFE-FDFE7F340E88}" srcOrd="6" destOrd="0" presId="urn:microsoft.com/office/officeart/2018/2/layout/IconLabelList"/>
    <dgm:cxn modelId="{4E1BD8D0-8A8B-407E-BFC5-5BF96E96E3A3}" type="presParOf" srcId="{22C0155C-820A-4539-9EFE-FDFE7F340E88}" destId="{B643A046-453E-4C1B-9803-2044846928BE}" srcOrd="0" destOrd="0" presId="urn:microsoft.com/office/officeart/2018/2/layout/IconLabelList"/>
    <dgm:cxn modelId="{AFBB04B7-25A0-421D-B183-71314C03D339}" type="presParOf" srcId="{22C0155C-820A-4539-9EFE-FDFE7F340E88}" destId="{6705A89D-1D16-4790-9A07-1E1C45FCB432}" srcOrd="1" destOrd="0" presId="urn:microsoft.com/office/officeart/2018/2/layout/IconLabelList"/>
    <dgm:cxn modelId="{FF3DF093-8CF9-49D6-A34B-818DECFF9236}" type="presParOf" srcId="{22C0155C-820A-4539-9EFE-FDFE7F340E88}" destId="{9BEF4F74-977A-4C68-8EFC-E0EA153405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BF4DD2-414A-46D8-AD09-693C56EE21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3E806A1-D6AB-4B18-AB00-BF8D3483C5A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Język programowania</a:t>
          </a:r>
        </a:p>
        <a:p>
          <a:pPr>
            <a:lnSpc>
              <a:spcPct val="100000"/>
            </a:lnSpc>
          </a:pPr>
          <a:r>
            <a:rPr lang="pl-PL"/>
            <a:t>C#</a:t>
          </a:r>
          <a:endParaRPr lang="en-US"/>
        </a:p>
      </dgm:t>
    </dgm:pt>
    <dgm:pt modelId="{84833463-C10A-407A-B83C-5D4E45BAD394}" type="parTrans" cxnId="{3389D1AC-EBB1-41F2-9717-91C959FE13FA}">
      <dgm:prSet/>
      <dgm:spPr/>
      <dgm:t>
        <a:bodyPr/>
        <a:lstStyle/>
        <a:p>
          <a:endParaRPr lang="en-US"/>
        </a:p>
      </dgm:t>
    </dgm:pt>
    <dgm:pt modelId="{7A3E7860-5F97-4F32-AE64-AF09D9AD44E6}" type="sibTrans" cxnId="{3389D1AC-EBB1-41F2-9717-91C959FE13FA}">
      <dgm:prSet/>
      <dgm:spPr/>
      <dgm:t>
        <a:bodyPr/>
        <a:lstStyle/>
        <a:p>
          <a:endParaRPr lang="en-US"/>
        </a:p>
      </dgm:t>
    </dgm:pt>
    <dgm:pt modelId="{15C3B110-D706-4909-87D8-E59F24C6EFC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err="1"/>
            <a:t>Freamwork</a:t>
          </a:r>
          <a:endParaRPr lang="pl-PL" b="1"/>
        </a:p>
        <a:p>
          <a:pPr>
            <a:lnSpc>
              <a:spcPct val="100000"/>
            </a:lnSpc>
          </a:pPr>
          <a:r>
            <a:rPr lang="pl-PL"/>
            <a:t>WPF</a:t>
          </a:r>
          <a:endParaRPr lang="en-US"/>
        </a:p>
      </dgm:t>
    </dgm:pt>
    <dgm:pt modelId="{77730242-2452-44BA-899D-2ABF8A3DD017}" type="parTrans" cxnId="{641A3D50-BA35-4A6F-8E2E-D1960C34BFB0}">
      <dgm:prSet/>
      <dgm:spPr/>
      <dgm:t>
        <a:bodyPr/>
        <a:lstStyle/>
        <a:p>
          <a:endParaRPr lang="en-US"/>
        </a:p>
      </dgm:t>
    </dgm:pt>
    <dgm:pt modelId="{3EA5E59A-8B88-452D-B7B7-34174B5C2297}" type="sibTrans" cxnId="{641A3D50-BA35-4A6F-8E2E-D1960C34BFB0}">
      <dgm:prSet/>
      <dgm:spPr/>
      <dgm:t>
        <a:bodyPr/>
        <a:lstStyle/>
        <a:p>
          <a:endParaRPr lang="en-US"/>
        </a:p>
      </dgm:t>
    </dgm:pt>
    <dgm:pt modelId="{018C7AF2-EBF9-4DB6-892F-997BF518DC6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Biblioteka</a:t>
          </a:r>
        </a:p>
        <a:p>
          <a:pPr>
            <a:lnSpc>
              <a:spcPct val="100000"/>
            </a:lnSpc>
          </a:pPr>
          <a:r>
            <a:rPr lang="pl-PL" err="1"/>
            <a:t>QuestPDF</a:t>
          </a:r>
          <a:endParaRPr lang="en-US"/>
        </a:p>
      </dgm:t>
    </dgm:pt>
    <dgm:pt modelId="{3DC9C12F-0B4A-4CDC-9DD6-914CE91263C8}" type="parTrans" cxnId="{C0A1ACE6-4864-46E3-878E-8FACA7A8C7EE}">
      <dgm:prSet/>
      <dgm:spPr/>
      <dgm:t>
        <a:bodyPr/>
        <a:lstStyle/>
        <a:p>
          <a:endParaRPr lang="en-US"/>
        </a:p>
      </dgm:t>
    </dgm:pt>
    <dgm:pt modelId="{B59D9152-0513-4288-BD48-9CBA9EAEF52F}" type="sibTrans" cxnId="{C0A1ACE6-4864-46E3-878E-8FACA7A8C7EE}">
      <dgm:prSet/>
      <dgm:spPr/>
      <dgm:t>
        <a:bodyPr/>
        <a:lstStyle/>
        <a:p>
          <a:endParaRPr lang="en-US"/>
        </a:p>
      </dgm:t>
    </dgm:pt>
    <dgm:pt modelId="{5686D5EF-5644-4B24-8760-4EDB16903C2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Narzędzia</a:t>
          </a:r>
        </a:p>
        <a:p>
          <a:pPr>
            <a:lnSpc>
              <a:spcPct val="100000"/>
            </a:lnSpc>
          </a:pPr>
          <a:r>
            <a:rPr lang="pl-PL"/>
            <a:t>Visual Studio</a:t>
          </a:r>
        </a:p>
        <a:p>
          <a:pPr>
            <a:lnSpc>
              <a:spcPct val="100000"/>
            </a:lnSpc>
          </a:pPr>
          <a:r>
            <a:rPr lang="pl-PL"/>
            <a:t>Draw.io</a:t>
          </a:r>
        </a:p>
        <a:p>
          <a:pPr>
            <a:lnSpc>
              <a:spcPct val="100000"/>
            </a:lnSpc>
          </a:pPr>
          <a:r>
            <a:rPr lang="pl-PL"/>
            <a:t>Adobe Reader</a:t>
          </a:r>
        </a:p>
        <a:p>
          <a:pPr>
            <a:lnSpc>
              <a:spcPct val="100000"/>
            </a:lnSpc>
          </a:pPr>
          <a:r>
            <a:rPr lang="pl-PL" err="1"/>
            <a:t>Figma</a:t>
          </a:r>
          <a:endParaRPr lang="en-US"/>
        </a:p>
      </dgm:t>
    </dgm:pt>
    <dgm:pt modelId="{A1BB1B93-CB77-48E9-9566-2D19CC761403}" type="parTrans" cxnId="{619B9B56-23C6-4C70-8761-E7A0B21237DA}">
      <dgm:prSet/>
      <dgm:spPr/>
      <dgm:t>
        <a:bodyPr/>
        <a:lstStyle/>
        <a:p>
          <a:endParaRPr lang="en-US"/>
        </a:p>
      </dgm:t>
    </dgm:pt>
    <dgm:pt modelId="{BCBB0458-5DDF-445D-A2E3-E1ECC8AA3F29}" type="sibTrans" cxnId="{619B9B56-23C6-4C70-8761-E7A0B21237DA}">
      <dgm:prSet/>
      <dgm:spPr/>
      <dgm:t>
        <a:bodyPr/>
        <a:lstStyle/>
        <a:p>
          <a:endParaRPr lang="en-US"/>
        </a:p>
      </dgm:t>
    </dgm:pt>
    <dgm:pt modelId="{32EF2D20-5157-4045-BF2A-1437BE29DA4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Kontrola wersji</a:t>
          </a:r>
        </a:p>
        <a:p>
          <a:pPr>
            <a:lnSpc>
              <a:spcPct val="100000"/>
            </a:lnSpc>
          </a:pPr>
          <a:r>
            <a:rPr lang="pl-PL"/>
            <a:t>Git</a:t>
          </a:r>
        </a:p>
        <a:p>
          <a:pPr>
            <a:lnSpc>
              <a:spcPct val="100000"/>
            </a:lnSpc>
          </a:pPr>
          <a:r>
            <a:rPr lang="pl-PL"/>
            <a:t>GitHub</a:t>
          </a:r>
          <a:endParaRPr lang="en-US"/>
        </a:p>
      </dgm:t>
    </dgm:pt>
    <dgm:pt modelId="{B9447BBC-D768-4786-87A1-972D8EF9418B}" type="parTrans" cxnId="{05AEF860-5E84-4658-9C8D-E5E4C1399413}">
      <dgm:prSet/>
      <dgm:spPr/>
      <dgm:t>
        <a:bodyPr/>
        <a:lstStyle/>
        <a:p>
          <a:endParaRPr lang="en-US"/>
        </a:p>
      </dgm:t>
    </dgm:pt>
    <dgm:pt modelId="{4A4D8FCF-90FE-40D9-AFE4-DB3FCBAE9B40}" type="sibTrans" cxnId="{05AEF860-5E84-4658-9C8D-E5E4C1399413}">
      <dgm:prSet/>
      <dgm:spPr/>
      <dgm:t>
        <a:bodyPr/>
        <a:lstStyle/>
        <a:p>
          <a:endParaRPr lang="en-US"/>
        </a:p>
      </dgm:t>
    </dgm:pt>
    <dgm:pt modelId="{05D24C55-2A8C-46D6-8724-D684EB5BB86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Zarządzanie zadaniami</a:t>
          </a:r>
        </a:p>
        <a:p>
          <a:pPr>
            <a:lnSpc>
              <a:spcPct val="100000"/>
            </a:lnSpc>
          </a:pPr>
          <a:r>
            <a:rPr lang="pl-PL" err="1"/>
            <a:t>Trello</a:t>
          </a:r>
          <a:endParaRPr lang="en-US"/>
        </a:p>
      </dgm:t>
    </dgm:pt>
    <dgm:pt modelId="{83B09CFD-D325-4147-9CE0-13DA13D7DE6E}" type="parTrans" cxnId="{BC140FC1-EF97-4D46-BB9C-29DA16F95891}">
      <dgm:prSet/>
      <dgm:spPr/>
      <dgm:t>
        <a:bodyPr/>
        <a:lstStyle/>
        <a:p>
          <a:endParaRPr lang="en-US"/>
        </a:p>
      </dgm:t>
    </dgm:pt>
    <dgm:pt modelId="{F970F39D-D5A9-4027-B054-34C7702E8B90}" type="sibTrans" cxnId="{BC140FC1-EF97-4D46-BB9C-29DA16F95891}">
      <dgm:prSet/>
      <dgm:spPr/>
      <dgm:t>
        <a:bodyPr/>
        <a:lstStyle/>
        <a:p>
          <a:endParaRPr lang="en-US"/>
        </a:p>
      </dgm:t>
    </dgm:pt>
    <dgm:pt modelId="{FA612FE2-DA54-47AF-A479-43FF4AAAF908}" type="pres">
      <dgm:prSet presAssocID="{5CBF4DD2-414A-46D8-AD09-693C56EE21A8}" presName="root" presStyleCnt="0">
        <dgm:presLayoutVars>
          <dgm:dir/>
          <dgm:resizeHandles val="exact"/>
        </dgm:presLayoutVars>
      </dgm:prSet>
      <dgm:spPr/>
    </dgm:pt>
    <dgm:pt modelId="{15AE0860-BD68-4BA9-A2FF-789DF250193A}" type="pres">
      <dgm:prSet presAssocID="{B3E806A1-D6AB-4B18-AB00-BF8D3483C5A4}" presName="compNode" presStyleCnt="0"/>
      <dgm:spPr/>
    </dgm:pt>
    <dgm:pt modelId="{AE075AE5-54B2-4A02-A39D-144671EFCE11}" type="pres">
      <dgm:prSet presAssocID="{B3E806A1-D6AB-4B18-AB00-BF8D3483C5A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rsz polecenia (terminal) z wypełnieniem pełnym"/>
        </a:ext>
      </dgm:extLst>
    </dgm:pt>
    <dgm:pt modelId="{78B3F4DE-4DC4-45E4-B5F8-AB9EF7D4EEA4}" type="pres">
      <dgm:prSet presAssocID="{B3E806A1-D6AB-4B18-AB00-BF8D3483C5A4}" presName="spaceRect" presStyleCnt="0"/>
      <dgm:spPr/>
    </dgm:pt>
    <dgm:pt modelId="{F65E0E60-0CAE-4DC0-8A69-5C5FC987452E}" type="pres">
      <dgm:prSet presAssocID="{B3E806A1-D6AB-4B18-AB00-BF8D3483C5A4}" presName="textRect" presStyleLbl="revTx" presStyleIdx="0" presStyleCnt="6">
        <dgm:presLayoutVars>
          <dgm:chMax val="1"/>
          <dgm:chPref val="1"/>
        </dgm:presLayoutVars>
      </dgm:prSet>
      <dgm:spPr/>
    </dgm:pt>
    <dgm:pt modelId="{51EDEC68-EFB8-4D2D-87D1-9430DEB4A146}" type="pres">
      <dgm:prSet presAssocID="{7A3E7860-5F97-4F32-AE64-AF09D9AD44E6}" presName="sibTrans" presStyleCnt="0"/>
      <dgm:spPr/>
    </dgm:pt>
    <dgm:pt modelId="{447F6B74-30C2-43B2-B6EC-EC66E56C172F}" type="pres">
      <dgm:prSet presAssocID="{15C3B110-D706-4909-87D8-E59F24C6EFC0}" presName="compNode" presStyleCnt="0"/>
      <dgm:spPr/>
    </dgm:pt>
    <dgm:pt modelId="{6BFC6E62-17DA-465A-82CE-7C0949A43E68}" type="pres">
      <dgm:prSet presAssocID="{15C3B110-D706-4909-87D8-E59F24C6EFC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rsz polecenia (terminal) z wypełnieniem pełnym"/>
        </a:ext>
      </dgm:extLst>
    </dgm:pt>
    <dgm:pt modelId="{B68F9C86-76F6-42AB-A8B7-89CFEF4677C7}" type="pres">
      <dgm:prSet presAssocID="{15C3B110-D706-4909-87D8-E59F24C6EFC0}" presName="spaceRect" presStyleCnt="0"/>
      <dgm:spPr/>
    </dgm:pt>
    <dgm:pt modelId="{8DB3FBA8-7707-45D7-8CD4-8BBDC10E0144}" type="pres">
      <dgm:prSet presAssocID="{15C3B110-D706-4909-87D8-E59F24C6EFC0}" presName="textRect" presStyleLbl="revTx" presStyleIdx="1" presStyleCnt="6">
        <dgm:presLayoutVars>
          <dgm:chMax val="1"/>
          <dgm:chPref val="1"/>
        </dgm:presLayoutVars>
      </dgm:prSet>
      <dgm:spPr/>
    </dgm:pt>
    <dgm:pt modelId="{5B833C5D-83E5-4A46-B4DD-8502CF89230E}" type="pres">
      <dgm:prSet presAssocID="{3EA5E59A-8B88-452D-B7B7-34174B5C2297}" presName="sibTrans" presStyleCnt="0"/>
      <dgm:spPr/>
    </dgm:pt>
    <dgm:pt modelId="{FB1CDC55-6A99-4AD6-B14F-8FFDF7118315}" type="pres">
      <dgm:prSet presAssocID="{018C7AF2-EBF9-4DB6-892F-997BF518DC6E}" presName="compNode" presStyleCnt="0"/>
      <dgm:spPr/>
    </dgm:pt>
    <dgm:pt modelId="{1DF03FB5-A5FD-40D4-951A-A8EF34E4C683}" type="pres">
      <dgm:prSet presAssocID="{018C7AF2-EBF9-4DB6-892F-997BF518DC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Łańcuch bloków z wypełnieniem pełnym"/>
        </a:ext>
      </dgm:extLst>
    </dgm:pt>
    <dgm:pt modelId="{CCFD2ABC-28E3-4E86-95BB-739A339F0981}" type="pres">
      <dgm:prSet presAssocID="{018C7AF2-EBF9-4DB6-892F-997BF518DC6E}" presName="spaceRect" presStyleCnt="0"/>
      <dgm:spPr/>
    </dgm:pt>
    <dgm:pt modelId="{A2EA2E30-988C-4E1C-8001-97023089293C}" type="pres">
      <dgm:prSet presAssocID="{018C7AF2-EBF9-4DB6-892F-997BF518DC6E}" presName="textRect" presStyleLbl="revTx" presStyleIdx="2" presStyleCnt="6">
        <dgm:presLayoutVars>
          <dgm:chMax val="1"/>
          <dgm:chPref val="1"/>
        </dgm:presLayoutVars>
      </dgm:prSet>
      <dgm:spPr/>
    </dgm:pt>
    <dgm:pt modelId="{5C2D5D6F-434C-42B9-8D64-85E15034DDB1}" type="pres">
      <dgm:prSet presAssocID="{B59D9152-0513-4288-BD48-9CBA9EAEF52F}" presName="sibTrans" presStyleCnt="0"/>
      <dgm:spPr/>
    </dgm:pt>
    <dgm:pt modelId="{7179102B-E093-41FB-9A40-5E99C737F99E}" type="pres">
      <dgm:prSet presAssocID="{5686D5EF-5644-4B24-8760-4EDB16903C22}" presName="compNode" presStyleCnt="0"/>
      <dgm:spPr/>
    </dgm:pt>
    <dgm:pt modelId="{FEB09E3E-5481-4493-9834-E35D4041A614}" type="pres">
      <dgm:prSet presAssocID="{5686D5EF-5644-4B24-8760-4EDB16903C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67334D0-D2D0-4335-8CC5-9FA64B9ADDCC}" type="pres">
      <dgm:prSet presAssocID="{5686D5EF-5644-4B24-8760-4EDB16903C22}" presName="spaceRect" presStyleCnt="0"/>
      <dgm:spPr/>
    </dgm:pt>
    <dgm:pt modelId="{19FE9456-BE7D-4751-A2DE-183E2103D334}" type="pres">
      <dgm:prSet presAssocID="{5686D5EF-5644-4B24-8760-4EDB16903C22}" presName="textRect" presStyleLbl="revTx" presStyleIdx="3" presStyleCnt="6">
        <dgm:presLayoutVars>
          <dgm:chMax val="1"/>
          <dgm:chPref val="1"/>
        </dgm:presLayoutVars>
      </dgm:prSet>
      <dgm:spPr/>
    </dgm:pt>
    <dgm:pt modelId="{03892444-9A5C-42B6-AAD9-BE04889459A4}" type="pres">
      <dgm:prSet presAssocID="{BCBB0458-5DDF-445D-A2E3-E1ECC8AA3F29}" presName="sibTrans" presStyleCnt="0"/>
      <dgm:spPr/>
    </dgm:pt>
    <dgm:pt modelId="{E59A9291-F2FF-4326-8A5B-193EA3B2807F}" type="pres">
      <dgm:prSet presAssocID="{32EF2D20-5157-4045-BF2A-1437BE29DA49}" presName="compNode" presStyleCnt="0"/>
      <dgm:spPr/>
    </dgm:pt>
    <dgm:pt modelId="{52C2BCA7-596B-4E67-AB94-DD908A14101B}" type="pres">
      <dgm:prSet presAssocID="{32EF2D20-5157-4045-BF2A-1437BE29DA4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rzeczy z wypełnieniem pełnym"/>
        </a:ext>
      </dgm:extLst>
    </dgm:pt>
    <dgm:pt modelId="{1CAF751A-F179-472C-A6ED-10BF43374886}" type="pres">
      <dgm:prSet presAssocID="{32EF2D20-5157-4045-BF2A-1437BE29DA49}" presName="spaceRect" presStyleCnt="0"/>
      <dgm:spPr/>
    </dgm:pt>
    <dgm:pt modelId="{4C9901BB-1E3C-4974-8FD2-26B1DC4DE914}" type="pres">
      <dgm:prSet presAssocID="{32EF2D20-5157-4045-BF2A-1437BE29DA49}" presName="textRect" presStyleLbl="revTx" presStyleIdx="4" presStyleCnt="6">
        <dgm:presLayoutVars>
          <dgm:chMax val="1"/>
          <dgm:chPref val="1"/>
        </dgm:presLayoutVars>
      </dgm:prSet>
      <dgm:spPr/>
    </dgm:pt>
    <dgm:pt modelId="{B104A38A-0B3A-4BDE-9EC0-0A231889810D}" type="pres">
      <dgm:prSet presAssocID="{4A4D8FCF-90FE-40D9-AFE4-DB3FCBAE9B40}" presName="sibTrans" presStyleCnt="0"/>
      <dgm:spPr/>
    </dgm:pt>
    <dgm:pt modelId="{30C50F21-A459-4477-91A2-8BCD2AE9A69E}" type="pres">
      <dgm:prSet presAssocID="{05D24C55-2A8C-46D6-8724-D684EB5BB86F}" presName="compNode" presStyleCnt="0"/>
      <dgm:spPr/>
    </dgm:pt>
    <dgm:pt modelId="{4C259F4B-47D8-45AA-B1C5-DEE08EF9D467}" type="pres">
      <dgm:prSet presAssocID="{05D24C55-2A8C-46D6-8724-D684EB5BB86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kładka — częściowo zaznaczone z wypełnieniem pełnym"/>
        </a:ext>
      </dgm:extLst>
    </dgm:pt>
    <dgm:pt modelId="{4261C614-DE15-48F5-A786-D681BDD9D80F}" type="pres">
      <dgm:prSet presAssocID="{05D24C55-2A8C-46D6-8724-D684EB5BB86F}" presName="spaceRect" presStyleCnt="0"/>
      <dgm:spPr/>
    </dgm:pt>
    <dgm:pt modelId="{30319A03-7823-4A23-99AA-04C4B5DD6319}" type="pres">
      <dgm:prSet presAssocID="{05D24C55-2A8C-46D6-8724-D684EB5BB86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92C2836-CCA2-42EF-B1BF-844394D6991F}" type="presOf" srcId="{05D24C55-2A8C-46D6-8724-D684EB5BB86F}" destId="{30319A03-7823-4A23-99AA-04C4B5DD6319}" srcOrd="0" destOrd="0" presId="urn:microsoft.com/office/officeart/2018/2/layout/IconLabelList"/>
    <dgm:cxn modelId="{05AEF860-5E84-4658-9C8D-E5E4C1399413}" srcId="{5CBF4DD2-414A-46D8-AD09-693C56EE21A8}" destId="{32EF2D20-5157-4045-BF2A-1437BE29DA49}" srcOrd="4" destOrd="0" parTransId="{B9447BBC-D768-4786-87A1-972D8EF9418B}" sibTransId="{4A4D8FCF-90FE-40D9-AFE4-DB3FCBAE9B40}"/>
    <dgm:cxn modelId="{F124A845-134C-4554-9D2E-985BE979F8B5}" type="presOf" srcId="{5CBF4DD2-414A-46D8-AD09-693C56EE21A8}" destId="{FA612FE2-DA54-47AF-A479-43FF4AAAF908}" srcOrd="0" destOrd="0" presId="urn:microsoft.com/office/officeart/2018/2/layout/IconLabelList"/>
    <dgm:cxn modelId="{07896448-4CCB-46B3-AEC1-CAE9D37ABF7B}" type="presOf" srcId="{15C3B110-D706-4909-87D8-E59F24C6EFC0}" destId="{8DB3FBA8-7707-45D7-8CD4-8BBDC10E0144}" srcOrd="0" destOrd="0" presId="urn:microsoft.com/office/officeart/2018/2/layout/IconLabelList"/>
    <dgm:cxn modelId="{641A3D50-BA35-4A6F-8E2E-D1960C34BFB0}" srcId="{5CBF4DD2-414A-46D8-AD09-693C56EE21A8}" destId="{15C3B110-D706-4909-87D8-E59F24C6EFC0}" srcOrd="1" destOrd="0" parTransId="{77730242-2452-44BA-899D-2ABF8A3DD017}" sibTransId="{3EA5E59A-8B88-452D-B7B7-34174B5C2297}"/>
    <dgm:cxn modelId="{619B9B56-23C6-4C70-8761-E7A0B21237DA}" srcId="{5CBF4DD2-414A-46D8-AD09-693C56EE21A8}" destId="{5686D5EF-5644-4B24-8760-4EDB16903C22}" srcOrd="3" destOrd="0" parTransId="{A1BB1B93-CB77-48E9-9566-2D19CC761403}" sibTransId="{BCBB0458-5DDF-445D-A2E3-E1ECC8AA3F29}"/>
    <dgm:cxn modelId="{F629FDAA-6106-4D93-804F-E11C1578F3A4}" type="presOf" srcId="{B3E806A1-D6AB-4B18-AB00-BF8D3483C5A4}" destId="{F65E0E60-0CAE-4DC0-8A69-5C5FC987452E}" srcOrd="0" destOrd="0" presId="urn:microsoft.com/office/officeart/2018/2/layout/IconLabelList"/>
    <dgm:cxn modelId="{3389D1AC-EBB1-41F2-9717-91C959FE13FA}" srcId="{5CBF4DD2-414A-46D8-AD09-693C56EE21A8}" destId="{B3E806A1-D6AB-4B18-AB00-BF8D3483C5A4}" srcOrd="0" destOrd="0" parTransId="{84833463-C10A-407A-B83C-5D4E45BAD394}" sibTransId="{7A3E7860-5F97-4F32-AE64-AF09D9AD44E6}"/>
    <dgm:cxn modelId="{CF7450BB-43A8-4B4D-9497-881118E94056}" type="presOf" srcId="{018C7AF2-EBF9-4DB6-892F-997BF518DC6E}" destId="{A2EA2E30-988C-4E1C-8001-97023089293C}" srcOrd="0" destOrd="0" presId="urn:microsoft.com/office/officeart/2018/2/layout/IconLabelList"/>
    <dgm:cxn modelId="{BC140FC1-EF97-4D46-BB9C-29DA16F95891}" srcId="{5CBF4DD2-414A-46D8-AD09-693C56EE21A8}" destId="{05D24C55-2A8C-46D6-8724-D684EB5BB86F}" srcOrd="5" destOrd="0" parTransId="{83B09CFD-D325-4147-9CE0-13DA13D7DE6E}" sibTransId="{F970F39D-D5A9-4027-B054-34C7702E8B90}"/>
    <dgm:cxn modelId="{C0A1ACE6-4864-46E3-878E-8FACA7A8C7EE}" srcId="{5CBF4DD2-414A-46D8-AD09-693C56EE21A8}" destId="{018C7AF2-EBF9-4DB6-892F-997BF518DC6E}" srcOrd="2" destOrd="0" parTransId="{3DC9C12F-0B4A-4CDC-9DD6-914CE91263C8}" sibTransId="{B59D9152-0513-4288-BD48-9CBA9EAEF52F}"/>
    <dgm:cxn modelId="{12D9D5F9-B8E7-43F9-BB80-1ADABA7DD0A6}" type="presOf" srcId="{5686D5EF-5644-4B24-8760-4EDB16903C22}" destId="{19FE9456-BE7D-4751-A2DE-183E2103D334}" srcOrd="0" destOrd="0" presId="urn:microsoft.com/office/officeart/2018/2/layout/IconLabelList"/>
    <dgm:cxn modelId="{74BEB2FC-470D-4327-A3BB-6316C75ADE54}" type="presOf" srcId="{32EF2D20-5157-4045-BF2A-1437BE29DA49}" destId="{4C9901BB-1E3C-4974-8FD2-26B1DC4DE914}" srcOrd="0" destOrd="0" presId="urn:microsoft.com/office/officeart/2018/2/layout/IconLabelList"/>
    <dgm:cxn modelId="{E84C0DA6-0561-47FE-94D8-5D911434C651}" type="presParOf" srcId="{FA612FE2-DA54-47AF-A479-43FF4AAAF908}" destId="{15AE0860-BD68-4BA9-A2FF-789DF250193A}" srcOrd="0" destOrd="0" presId="urn:microsoft.com/office/officeart/2018/2/layout/IconLabelList"/>
    <dgm:cxn modelId="{7D9FB080-DFD9-40D9-9991-C107D4E3E923}" type="presParOf" srcId="{15AE0860-BD68-4BA9-A2FF-789DF250193A}" destId="{AE075AE5-54B2-4A02-A39D-144671EFCE11}" srcOrd="0" destOrd="0" presId="urn:microsoft.com/office/officeart/2018/2/layout/IconLabelList"/>
    <dgm:cxn modelId="{5028ACC7-68ED-4470-A86C-60276E2D6619}" type="presParOf" srcId="{15AE0860-BD68-4BA9-A2FF-789DF250193A}" destId="{78B3F4DE-4DC4-45E4-B5F8-AB9EF7D4EEA4}" srcOrd="1" destOrd="0" presId="urn:microsoft.com/office/officeart/2018/2/layout/IconLabelList"/>
    <dgm:cxn modelId="{8D696356-D81F-49F5-989A-72E02FEF4149}" type="presParOf" srcId="{15AE0860-BD68-4BA9-A2FF-789DF250193A}" destId="{F65E0E60-0CAE-4DC0-8A69-5C5FC987452E}" srcOrd="2" destOrd="0" presId="urn:microsoft.com/office/officeart/2018/2/layout/IconLabelList"/>
    <dgm:cxn modelId="{04AA1FE0-1961-41EC-BB8E-C3FBFB9C753C}" type="presParOf" srcId="{FA612FE2-DA54-47AF-A479-43FF4AAAF908}" destId="{51EDEC68-EFB8-4D2D-87D1-9430DEB4A146}" srcOrd="1" destOrd="0" presId="urn:microsoft.com/office/officeart/2018/2/layout/IconLabelList"/>
    <dgm:cxn modelId="{92B886A4-97D0-4D4C-8BD1-10E326F4073B}" type="presParOf" srcId="{FA612FE2-DA54-47AF-A479-43FF4AAAF908}" destId="{447F6B74-30C2-43B2-B6EC-EC66E56C172F}" srcOrd="2" destOrd="0" presId="urn:microsoft.com/office/officeart/2018/2/layout/IconLabelList"/>
    <dgm:cxn modelId="{7FE02F7B-F3D0-46F4-B616-6C0129FBCBC8}" type="presParOf" srcId="{447F6B74-30C2-43B2-B6EC-EC66E56C172F}" destId="{6BFC6E62-17DA-465A-82CE-7C0949A43E68}" srcOrd="0" destOrd="0" presId="urn:microsoft.com/office/officeart/2018/2/layout/IconLabelList"/>
    <dgm:cxn modelId="{14D82152-58AB-4969-91AA-94ABCB2712C7}" type="presParOf" srcId="{447F6B74-30C2-43B2-B6EC-EC66E56C172F}" destId="{B68F9C86-76F6-42AB-A8B7-89CFEF4677C7}" srcOrd="1" destOrd="0" presId="urn:microsoft.com/office/officeart/2018/2/layout/IconLabelList"/>
    <dgm:cxn modelId="{F15D158D-EEFB-41B2-AEBD-DD0E91D96F2E}" type="presParOf" srcId="{447F6B74-30C2-43B2-B6EC-EC66E56C172F}" destId="{8DB3FBA8-7707-45D7-8CD4-8BBDC10E0144}" srcOrd="2" destOrd="0" presId="urn:microsoft.com/office/officeart/2018/2/layout/IconLabelList"/>
    <dgm:cxn modelId="{816A2A75-08AA-4AE8-ACAC-F30E631103EB}" type="presParOf" srcId="{FA612FE2-DA54-47AF-A479-43FF4AAAF908}" destId="{5B833C5D-83E5-4A46-B4DD-8502CF89230E}" srcOrd="3" destOrd="0" presId="urn:microsoft.com/office/officeart/2018/2/layout/IconLabelList"/>
    <dgm:cxn modelId="{C065DC33-A6D7-41F2-93CA-6A846B26F266}" type="presParOf" srcId="{FA612FE2-DA54-47AF-A479-43FF4AAAF908}" destId="{FB1CDC55-6A99-4AD6-B14F-8FFDF7118315}" srcOrd="4" destOrd="0" presId="urn:microsoft.com/office/officeart/2018/2/layout/IconLabelList"/>
    <dgm:cxn modelId="{423A6AD9-CE4E-4C90-AA2C-BCD14A0B6051}" type="presParOf" srcId="{FB1CDC55-6A99-4AD6-B14F-8FFDF7118315}" destId="{1DF03FB5-A5FD-40D4-951A-A8EF34E4C683}" srcOrd="0" destOrd="0" presId="urn:microsoft.com/office/officeart/2018/2/layout/IconLabelList"/>
    <dgm:cxn modelId="{5345A2F3-A940-4A57-844A-C9881072A2DE}" type="presParOf" srcId="{FB1CDC55-6A99-4AD6-B14F-8FFDF7118315}" destId="{CCFD2ABC-28E3-4E86-95BB-739A339F0981}" srcOrd="1" destOrd="0" presId="urn:microsoft.com/office/officeart/2018/2/layout/IconLabelList"/>
    <dgm:cxn modelId="{E80D3205-7CDE-4030-97DC-05CF23EE67D1}" type="presParOf" srcId="{FB1CDC55-6A99-4AD6-B14F-8FFDF7118315}" destId="{A2EA2E30-988C-4E1C-8001-97023089293C}" srcOrd="2" destOrd="0" presId="urn:microsoft.com/office/officeart/2018/2/layout/IconLabelList"/>
    <dgm:cxn modelId="{466CC4E8-2091-41DD-AFE2-1F14340F8CCA}" type="presParOf" srcId="{FA612FE2-DA54-47AF-A479-43FF4AAAF908}" destId="{5C2D5D6F-434C-42B9-8D64-85E15034DDB1}" srcOrd="5" destOrd="0" presId="urn:microsoft.com/office/officeart/2018/2/layout/IconLabelList"/>
    <dgm:cxn modelId="{D01D39A2-CA62-456F-998F-6A81A75BEAC2}" type="presParOf" srcId="{FA612FE2-DA54-47AF-A479-43FF4AAAF908}" destId="{7179102B-E093-41FB-9A40-5E99C737F99E}" srcOrd="6" destOrd="0" presId="urn:microsoft.com/office/officeart/2018/2/layout/IconLabelList"/>
    <dgm:cxn modelId="{0D174318-ABAB-40D9-9641-01C1D8665A68}" type="presParOf" srcId="{7179102B-E093-41FB-9A40-5E99C737F99E}" destId="{FEB09E3E-5481-4493-9834-E35D4041A614}" srcOrd="0" destOrd="0" presId="urn:microsoft.com/office/officeart/2018/2/layout/IconLabelList"/>
    <dgm:cxn modelId="{D9E72ABF-DEFF-491F-937A-55D0A84DEA99}" type="presParOf" srcId="{7179102B-E093-41FB-9A40-5E99C737F99E}" destId="{067334D0-D2D0-4335-8CC5-9FA64B9ADDCC}" srcOrd="1" destOrd="0" presId="urn:microsoft.com/office/officeart/2018/2/layout/IconLabelList"/>
    <dgm:cxn modelId="{4E61E8BA-4440-4B6B-9745-59EB35D5794F}" type="presParOf" srcId="{7179102B-E093-41FB-9A40-5E99C737F99E}" destId="{19FE9456-BE7D-4751-A2DE-183E2103D334}" srcOrd="2" destOrd="0" presId="urn:microsoft.com/office/officeart/2018/2/layout/IconLabelList"/>
    <dgm:cxn modelId="{F7E87B2D-9798-4E9D-AE7A-B4CFF8A07BD4}" type="presParOf" srcId="{FA612FE2-DA54-47AF-A479-43FF4AAAF908}" destId="{03892444-9A5C-42B6-AAD9-BE04889459A4}" srcOrd="7" destOrd="0" presId="urn:microsoft.com/office/officeart/2018/2/layout/IconLabelList"/>
    <dgm:cxn modelId="{AACA2489-C9FC-4695-AA52-04E67EFBB607}" type="presParOf" srcId="{FA612FE2-DA54-47AF-A479-43FF4AAAF908}" destId="{E59A9291-F2FF-4326-8A5B-193EA3B2807F}" srcOrd="8" destOrd="0" presId="urn:microsoft.com/office/officeart/2018/2/layout/IconLabelList"/>
    <dgm:cxn modelId="{A55E5667-FC82-40CE-AA9A-CC2A3687DE13}" type="presParOf" srcId="{E59A9291-F2FF-4326-8A5B-193EA3B2807F}" destId="{52C2BCA7-596B-4E67-AB94-DD908A14101B}" srcOrd="0" destOrd="0" presId="urn:microsoft.com/office/officeart/2018/2/layout/IconLabelList"/>
    <dgm:cxn modelId="{839C8D28-04B4-4A4B-B3A2-B807DAAC7629}" type="presParOf" srcId="{E59A9291-F2FF-4326-8A5B-193EA3B2807F}" destId="{1CAF751A-F179-472C-A6ED-10BF43374886}" srcOrd="1" destOrd="0" presId="urn:microsoft.com/office/officeart/2018/2/layout/IconLabelList"/>
    <dgm:cxn modelId="{95EDACE1-E4C0-41F5-9E2E-3B0A083923F1}" type="presParOf" srcId="{E59A9291-F2FF-4326-8A5B-193EA3B2807F}" destId="{4C9901BB-1E3C-4974-8FD2-26B1DC4DE914}" srcOrd="2" destOrd="0" presId="urn:microsoft.com/office/officeart/2018/2/layout/IconLabelList"/>
    <dgm:cxn modelId="{BCD3BAB7-76FD-4767-B481-6C8170494017}" type="presParOf" srcId="{FA612FE2-DA54-47AF-A479-43FF4AAAF908}" destId="{B104A38A-0B3A-4BDE-9EC0-0A231889810D}" srcOrd="9" destOrd="0" presId="urn:microsoft.com/office/officeart/2018/2/layout/IconLabelList"/>
    <dgm:cxn modelId="{35D39F3E-ABF3-44DE-991D-3C7BE7D29346}" type="presParOf" srcId="{FA612FE2-DA54-47AF-A479-43FF4AAAF908}" destId="{30C50F21-A459-4477-91A2-8BCD2AE9A69E}" srcOrd="10" destOrd="0" presId="urn:microsoft.com/office/officeart/2018/2/layout/IconLabelList"/>
    <dgm:cxn modelId="{DBF57F51-5F47-4739-88E8-4F5E889FDE18}" type="presParOf" srcId="{30C50F21-A459-4477-91A2-8BCD2AE9A69E}" destId="{4C259F4B-47D8-45AA-B1C5-DEE08EF9D467}" srcOrd="0" destOrd="0" presId="urn:microsoft.com/office/officeart/2018/2/layout/IconLabelList"/>
    <dgm:cxn modelId="{7B77456A-33DA-4293-BA76-AB81BBBC36E5}" type="presParOf" srcId="{30C50F21-A459-4477-91A2-8BCD2AE9A69E}" destId="{4261C614-DE15-48F5-A786-D681BDD9D80F}" srcOrd="1" destOrd="0" presId="urn:microsoft.com/office/officeart/2018/2/layout/IconLabelList"/>
    <dgm:cxn modelId="{F95E0C99-13EA-4B79-8457-0E83D64A5255}" type="presParOf" srcId="{30C50F21-A459-4477-91A2-8BCD2AE9A69E}" destId="{30319A03-7823-4A23-99AA-04C4B5DD63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75AE5-54B2-4A02-A39D-144671EFCE11}">
      <dsp:nvSpPr>
        <dsp:cNvPr id="0" name=""/>
        <dsp:cNvSpPr/>
      </dsp:nvSpPr>
      <dsp:spPr>
        <a:xfrm>
          <a:off x="61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E0E60-0CAE-4DC0-8A69-5C5FC987452E}">
      <dsp:nvSpPr>
        <dsp:cNvPr id="0" name=""/>
        <dsp:cNvSpPr/>
      </dsp:nvSpPr>
      <dsp:spPr>
        <a:xfrm>
          <a:off x="11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Prostota i intuicyjność</a:t>
          </a:r>
          <a:endParaRPr lang="en-US" sz="1700" kern="1200"/>
        </a:p>
      </dsp:txBody>
      <dsp:txXfrm>
        <a:off x="116820" y="1807344"/>
        <a:ext cx="1800000" cy="720000"/>
      </dsp:txXfrm>
    </dsp:sp>
    <dsp:sp modelId="{6BFC6E62-17DA-465A-82CE-7C0949A43E68}">
      <dsp:nvSpPr>
        <dsp:cNvPr id="0" name=""/>
        <dsp:cNvSpPr/>
      </dsp:nvSpPr>
      <dsp:spPr>
        <a:xfrm>
          <a:off x="2726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3FBA8-7707-45D7-8CD4-8BBDC10E0144}">
      <dsp:nvSpPr>
        <dsp:cNvPr id="0" name=""/>
        <dsp:cNvSpPr/>
      </dsp:nvSpPr>
      <dsp:spPr>
        <a:xfrm>
          <a:off x="2231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Niskie koszty wdrożenia</a:t>
          </a:r>
          <a:endParaRPr lang="en-US" sz="1700" kern="1200"/>
        </a:p>
      </dsp:txBody>
      <dsp:txXfrm>
        <a:off x="2231820" y="1807344"/>
        <a:ext cx="1800000" cy="720000"/>
      </dsp:txXfrm>
    </dsp:sp>
    <dsp:sp modelId="{1DF03FB5-A5FD-40D4-951A-A8EF34E4C683}">
      <dsp:nvSpPr>
        <dsp:cNvPr id="0" name=""/>
        <dsp:cNvSpPr/>
      </dsp:nvSpPr>
      <dsp:spPr>
        <a:xfrm>
          <a:off x="484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2E30-988C-4E1C-8001-97023089293C}">
      <dsp:nvSpPr>
        <dsp:cNvPr id="0" name=""/>
        <dsp:cNvSpPr/>
      </dsp:nvSpPr>
      <dsp:spPr>
        <a:xfrm>
          <a:off x="434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Wsparcie dla lokalnych instytucji</a:t>
          </a:r>
          <a:endParaRPr lang="en-US" sz="1700" kern="1200"/>
        </a:p>
      </dsp:txBody>
      <dsp:txXfrm>
        <a:off x="4346820" y="1807344"/>
        <a:ext cx="1800000" cy="720000"/>
      </dsp:txXfrm>
    </dsp:sp>
    <dsp:sp modelId="{FEB09E3E-5481-4493-9834-E35D4041A614}">
      <dsp:nvSpPr>
        <dsp:cNvPr id="0" name=""/>
        <dsp:cNvSpPr/>
      </dsp:nvSpPr>
      <dsp:spPr>
        <a:xfrm>
          <a:off x="61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E9456-BE7D-4751-A2DE-183E2103D334}">
      <dsp:nvSpPr>
        <dsp:cNvPr id="0" name=""/>
        <dsp:cNvSpPr/>
      </dsp:nvSpPr>
      <dsp:spPr>
        <a:xfrm>
          <a:off x="116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Nowoczesne technologie</a:t>
          </a:r>
          <a:endParaRPr lang="en-US" sz="1700" kern="1200"/>
        </a:p>
      </dsp:txBody>
      <dsp:txXfrm>
        <a:off x="116820" y="4117625"/>
        <a:ext cx="1800000" cy="720000"/>
      </dsp:txXfrm>
    </dsp:sp>
    <dsp:sp modelId="{52C2BCA7-596B-4E67-AB94-DD908A14101B}">
      <dsp:nvSpPr>
        <dsp:cNvPr id="0" name=""/>
        <dsp:cNvSpPr/>
      </dsp:nvSpPr>
      <dsp:spPr>
        <a:xfrm>
          <a:off x="2726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901BB-1E3C-4974-8FD2-26B1DC4DE914}">
      <dsp:nvSpPr>
        <dsp:cNvPr id="0" name=""/>
        <dsp:cNvSpPr/>
      </dsp:nvSpPr>
      <dsp:spPr>
        <a:xfrm>
          <a:off x="2231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Zarządzanie użytkownikami</a:t>
          </a:r>
          <a:endParaRPr lang="en-US" sz="1700" kern="1200"/>
        </a:p>
      </dsp:txBody>
      <dsp:txXfrm>
        <a:off x="2231820" y="4117625"/>
        <a:ext cx="1800000" cy="720000"/>
      </dsp:txXfrm>
    </dsp:sp>
    <dsp:sp modelId="{4C259F4B-47D8-45AA-B1C5-DEE08EF9D467}">
      <dsp:nvSpPr>
        <dsp:cNvPr id="0" name=""/>
        <dsp:cNvSpPr/>
      </dsp:nvSpPr>
      <dsp:spPr>
        <a:xfrm>
          <a:off x="484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19A03-7823-4A23-99AA-04C4B5DD6319}">
      <dsp:nvSpPr>
        <dsp:cNvPr id="0" name=""/>
        <dsp:cNvSpPr/>
      </dsp:nvSpPr>
      <dsp:spPr>
        <a:xfrm>
          <a:off x="4346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Wydajność i niezależność</a:t>
          </a:r>
          <a:endParaRPr lang="en-US" sz="1700" kern="1200" dirty="0"/>
        </a:p>
      </dsp:txBody>
      <dsp:txXfrm>
        <a:off x="4346820" y="411762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0FD41-0BC4-4B3A-BA7D-C09649B6DB36}">
      <dsp:nvSpPr>
        <dsp:cNvPr id="0" name=""/>
        <dsp:cNvSpPr/>
      </dsp:nvSpPr>
      <dsp:spPr>
        <a:xfrm>
          <a:off x="815217" y="351033"/>
          <a:ext cx="1004501" cy="100450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02202-A092-425F-BF9B-0202325CC9E0}">
      <dsp:nvSpPr>
        <dsp:cNvPr id="0" name=""/>
        <dsp:cNvSpPr/>
      </dsp:nvSpPr>
      <dsp:spPr>
        <a:xfrm>
          <a:off x="201355" y="1685815"/>
          <a:ext cx="223222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Aplikacja lokalna na komputery z systemem Windows</a:t>
          </a:r>
          <a:endParaRPr lang="en-US" sz="1100" kern="1200"/>
        </a:p>
      </dsp:txBody>
      <dsp:txXfrm>
        <a:off x="201355" y="1685815"/>
        <a:ext cx="2232225" cy="787500"/>
      </dsp:txXfrm>
    </dsp:sp>
    <dsp:sp modelId="{F3A5F65D-7085-4D9E-8777-514DF2568F07}">
      <dsp:nvSpPr>
        <dsp:cNvPr id="0" name=""/>
        <dsp:cNvSpPr/>
      </dsp:nvSpPr>
      <dsp:spPr>
        <a:xfrm>
          <a:off x="3438081" y="351033"/>
          <a:ext cx="1004501" cy="100450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19C49-9354-460F-8307-9423EC03AF49}">
      <dsp:nvSpPr>
        <dsp:cNvPr id="0" name=""/>
        <dsp:cNvSpPr/>
      </dsp:nvSpPr>
      <dsp:spPr>
        <a:xfrm>
          <a:off x="2824219" y="1685815"/>
          <a:ext cx="223222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Pełna kontrola nad danymi i dostępem</a:t>
          </a:r>
          <a:endParaRPr lang="en-US" sz="1100" kern="1200"/>
        </a:p>
      </dsp:txBody>
      <dsp:txXfrm>
        <a:off x="2824219" y="1685815"/>
        <a:ext cx="2232225" cy="787500"/>
      </dsp:txXfrm>
    </dsp:sp>
    <dsp:sp modelId="{46DF0F84-D06C-4F15-BC21-56380B904A66}">
      <dsp:nvSpPr>
        <dsp:cNvPr id="0" name=""/>
        <dsp:cNvSpPr/>
      </dsp:nvSpPr>
      <dsp:spPr>
        <a:xfrm>
          <a:off x="673861" y="3031372"/>
          <a:ext cx="1004501" cy="10045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06BE1-FA41-42BD-A16E-58590D950CBB}">
      <dsp:nvSpPr>
        <dsp:cNvPr id="0" name=""/>
        <dsp:cNvSpPr/>
      </dsp:nvSpPr>
      <dsp:spPr>
        <a:xfrm>
          <a:off x="59999" y="4366154"/>
          <a:ext cx="223222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Prosta w obsłudze, nie wymagająca szkoleń, ponieważ posiada najpotrzebniejsze rzeczy dla galerii</a:t>
          </a:r>
          <a:endParaRPr lang="en-US" sz="1100" kern="1200"/>
        </a:p>
      </dsp:txBody>
      <dsp:txXfrm>
        <a:off x="59999" y="4366154"/>
        <a:ext cx="2232225" cy="787500"/>
      </dsp:txXfrm>
    </dsp:sp>
    <dsp:sp modelId="{B643A046-453E-4C1B-9803-2044846928BE}">
      <dsp:nvSpPr>
        <dsp:cNvPr id="0" name=""/>
        <dsp:cNvSpPr/>
      </dsp:nvSpPr>
      <dsp:spPr>
        <a:xfrm>
          <a:off x="3438081" y="3031372"/>
          <a:ext cx="1004501" cy="100450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F4F74-977A-4C68-8EFC-E0EA1534055A}">
      <dsp:nvSpPr>
        <dsp:cNvPr id="0" name=""/>
        <dsp:cNvSpPr/>
      </dsp:nvSpPr>
      <dsp:spPr>
        <a:xfrm>
          <a:off x="2682864" y="4366154"/>
          <a:ext cx="2514936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Na miarę potrzeb konkretnego muzeum, co pozwala na pełną personalizację. W przypadku SaaS użytkownicy muszą dostosowywać swoje potrzeby do szablonowych funkcji</a:t>
          </a:r>
          <a:endParaRPr lang="en-US" sz="1100" kern="1200"/>
        </a:p>
      </dsp:txBody>
      <dsp:txXfrm>
        <a:off x="2682864" y="4366154"/>
        <a:ext cx="2514936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75AE5-54B2-4A02-A39D-144671EFCE11}">
      <dsp:nvSpPr>
        <dsp:cNvPr id="0" name=""/>
        <dsp:cNvSpPr/>
      </dsp:nvSpPr>
      <dsp:spPr>
        <a:xfrm>
          <a:off x="683187" y="345097"/>
          <a:ext cx="787060" cy="787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E0E60-0CAE-4DC0-8A69-5C5FC987452E}">
      <dsp:nvSpPr>
        <dsp:cNvPr id="0" name=""/>
        <dsp:cNvSpPr/>
      </dsp:nvSpPr>
      <dsp:spPr>
        <a:xfrm>
          <a:off x="202205" y="1462439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/>
            <a:t>Język programowania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C#</a:t>
          </a:r>
          <a:endParaRPr lang="en-US" sz="1100" kern="1200"/>
        </a:p>
      </dsp:txBody>
      <dsp:txXfrm>
        <a:off x="202205" y="1462439"/>
        <a:ext cx="1749023" cy="1071276"/>
      </dsp:txXfrm>
    </dsp:sp>
    <dsp:sp modelId="{6BFC6E62-17DA-465A-82CE-7C0949A43E68}">
      <dsp:nvSpPr>
        <dsp:cNvPr id="0" name=""/>
        <dsp:cNvSpPr/>
      </dsp:nvSpPr>
      <dsp:spPr>
        <a:xfrm>
          <a:off x="2738289" y="345097"/>
          <a:ext cx="787060" cy="787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3FBA8-7707-45D7-8CD4-8BBDC10E0144}">
      <dsp:nvSpPr>
        <dsp:cNvPr id="0" name=""/>
        <dsp:cNvSpPr/>
      </dsp:nvSpPr>
      <dsp:spPr>
        <a:xfrm>
          <a:off x="2257308" y="1462439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err="1"/>
            <a:t>Freamwork</a:t>
          </a:r>
          <a:endParaRPr lang="pl-PL" sz="1100" b="1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WPF</a:t>
          </a:r>
          <a:endParaRPr lang="en-US" sz="1100" kern="1200"/>
        </a:p>
      </dsp:txBody>
      <dsp:txXfrm>
        <a:off x="2257308" y="1462439"/>
        <a:ext cx="1749023" cy="1071276"/>
      </dsp:txXfrm>
    </dsp:sp>
    <dsp:sp modelId="{1DF03FB5-A5FD-40D4-951A-A8EF34E4C683}">
      <dsp:nvSpPr>
        <dsp:cNvPr id="0" name=""/>
        <dsp:cNvSpPr/>
      </dsp:nvSpPr>
      <dsp:spPr>
        <a:xfrm>
          <a:off x="4793392" y="345097"/>
          <a:ext cx="787060" cy="787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2E30-988C-4E1C-8001-97023089293C}">
      <dsp:nvSpPr>
        <dsp:cNvPr id="0" name=""/>
        <dsp:cNvSpPr/>
      </dsp:nvSpPr>
      <dsp:spPr>
        <a:xfrm>
          <a:off x="4312410" y="1462439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/>
            <a:t>Biblioteka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err="1"/>
            <a:t>QuestPDF</a:t>
          </a:r>
          <a:endParaRPr lang="en-US" sz="1100" kern="1200"/>
        </a:p>
      </dsp:txBody>
      <dsp:txXfrm>
        <a:off x="4312410" y="1462439"/>
        <a:ext cx="1749023" cy="1071276"/>
      </dsp:txXfrm>
    </dsp:sp>
    <dsp:sp modelId="{FEB09E3E-5481-4493-9834-E35D4041A614}">
      <dsp:nvSpPr>
        <dsp:cNvPr id="0" name=""/>
        <dsp:cNvSpPr/>
      </dsp:nvSpPr>
      <dsp:spPr>
        <a:xfrm>
          <a:off x="683187" y="2970971"/>
          <a:ext cx="787060" cy="7870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E9456-BE7D-4751-A2DE-183E2103D334}">
      <dsp:nvSpPr>
        <dsp:cNvPr id="0" name=""/>
        <dsp:cNvSpPr/>
      </dsp:nvSpPr>
      <dsp:spPr>
        <a:xfrm>
          <a:off x="202205" y="4088313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/>
            <a:t>Narzędzia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Visual Studio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Draw.io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Adobe Reader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err="1"/>
            <a:t>Figma</a:t>
          </a:r>
          <a:endParaRPr lang="en-US" sz="1100" kern="1200"/>
        </a:p>
      </dsp:txBody>
      <dsp:txXfrm>
        <a:off x="202205" y="4088313"/>
        <a:ext cx="1749023" cy="1071276"/>
      </dsp:txXfrm>
    </dsp:sp>
    <dsp:sp modelId="{52C2BCA7-596B-4E67-AB94-DD908A14101B}">
      <dsp:nvSpPr>
        <dsp:cNvPr id="0" name=""/>
        <dsp:cNvSpPr/>
      </dsp:nvSpPr>
      <dsp:spPr>
        <a:xfrm>
          <a:off x="2738289" y="2970971"/>
          <a:ext cx="787060" cy="7870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901BB-1E3C-4974-8FD2-26B1DC4DE914}">
      <dsp:nvSpPr>
        <dsp:cNvPr id="0" name=""/>
        <dsp:cNvSpPr/>
      </dsp:nvSpPr>
      <dsp:spPr>
        <a:xfrm>
          <a:off x="2257308" y="4088313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/>
            <a:t>Kontrola wersji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Git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GitHub</a:t>
          </a:r>
          <a:endParaRPr lang="en-US" sz="1100" kern="1200"/>
        </a:p>
      </dsp:txBody>
      <dsp:txXfrm>
        <a:off x="2257308" y="4088313"/>
        <a:ext cx="1749023" cy="1071276"/>
      </dsp:txXfrm>
    </dsp:sp>
    <dsp:sp modelId="{4C259F4B-47D8-45AA-B1C5-DEE08EF9D467}">
      <dsp:nvSpPr>
        <dsp:cNvPr id="0" name=""/>
        <dsp:cNvSpPr/>
      </dsp:nvSpPr>
      <dsp:spPr>
        <a:xfrm>
          <a:off x="4793392" y="2970971"/>
          <a:ext cx="787060" cy="7870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19A03-7823-4A23-99AA-04C4B5DD6319}">
      <dsp:nvSpPr>
        <dsp:cNvPr id="0" name=""/>
        <dsp:cNvSpPr/>
      </dsp:nvSpPr>
      <dsp:spPr>
        <a:xfrm>
          <a:off x="4312410" y="4088313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/>
            <a:t>Zarządzanie zadaniami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err="1"/>
            <a:t>Trello</a:t>
          </a:r>
          <a:endParaRPr lang="en-US" sz="1100" kern="1200"/>
        </a:p>
      </dsp:txBody>
      <dsp:txXfrm>
        <a:off x="4312410" y="4088313"/>
        <a:ext cx="1749023" cy="1071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B8617-5569-4880-877C-4D0F8268061D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0C3FB-0287-4AEB-903B-FF90F8EA0E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554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Prostota i intuicyjność </a:t>
            </a:r>
            <a:r>
              <a:rPr lang="pl-PL" b="0" dirty="0"/>
              <a:t>- interfejs </a:t>
            </a:r>
            <a:r>
              <a:rPr lang="pl-PL" dirty="0"/>
              <a:t>użytkownika zaprojektowany z myślą o pracownikach małych instytucji kultury, w tym osobach niezaawansowanych technologicznie.</a:t>
            </a:r>
          </a:p>
          <a:p>
            <a:r>
              <a:rPr lang="pl-PL" b="1" dirty="0"/>
              <a:t>Niskie koszty wdrożenia </a:t>
            </a:r>
            <a:r>
              <a:rPr lang="pl-PL" b="0" dirty="0"/>
              <a:t>- b</a:t>
            </a:r>
            <a:r>
              <a:rPr lang="pl-PL" dirty="0"/>
              <a:t>rak potrzeby korzystania z serwerów czy kosztownego oprogramowania – wykorzystanie lekkiej, desktopowej aplikacji działającej zarówno online, jak i offline.</a:t>
            </a:r>
          </a:p>
          <a:p>
            <a:r>
              <a:rPr lang="pl-PL" b="1" dirty="0"/>
              <a:t>Wsparcie dla lokalnych instytucji </a:t>
            </a:r>
            <a:r>
              <a:rPr lang="pl-PL" b="0" dirty="0"/>
              <a:t>- rozwiązanie </a:t>
            </a:r>
            <a:r>
              <a:rPr lang="pl-PL" dirty="0"/>
              <a:t>dostosowane do potrzeb mniejszych galerii sztuki, muzeów i podobnych instytucji na terenie lokalnym.</a:t>
            </a:r>
          </a:p>
          <a:p>
            <a:r>
              <a:rPr lang="pl-PL" b="1" dirty="0"/>
              <a:t>Nowoczesne technologie </a:t>
            </a:r>
            <a:r>
              <a:rPr lang="pl-PL" b="0" dirty="0"/>
              <a:t>- wykorzystanie </a:t>
            </a:r>
            <a:r>
              <a:rPr lang="pl-PL" dirty="0" err="1"/>
              <a:t>SQLite</a:t>
            </a:r>
            <a:r>
              <a:rPr lang="pl-PL" dirty="0"/>
              <a:t> do prostego zarządzania danymi lokalnymi, Visual Studio do budowy aplikacji desktopowej oraz </a:t>
            </a:r>
            <a:r>
              <a:rPr lang="pl-PL" dirty="0" err="1"/>
              <a:t>QuestPDF</a:t>
            </a:r>
            <a:r>
              <a:rPr lang="pl-PL" dirty="0"/>
              <a:t> do generowania profesjonalnych raportów.</a:t>
            </a:r>
          </a:p>
          <a:p>
            <a:r>
              <a:rPr lang="pl-PL" b="1" dirty="0"/>
              <a:t>Zarządzanie użytkownikami </a:t>
            </a:r>
            <a:r>
              <a:rPr lang="pl-PL" b="0" dirty="0"/>
              <a:t>- wdrożenie </a:t>
            </a:r>
            <a:r>
              <a:rPr lang="pl-PL" dirty="0"/>
              <a:t>systemu ról użytkowników („</a:t>
            </a:r>
            <a:r>
              <a:rPr lang="pl-PL" dirty="0" err="1"/>
              <a:t>user</a:t>
            </a:r>
            <a:r>
              <a:rPr lang="pl-PL" dirty="0"/>
              <a:t>” i „admin”) z kontrolą dostępu oraz historią działań.</a:t>
            </a:r>
          </a:p>
          <a:p>
            <a:r>
              <a:rPr lang="pl-PL" b="1" dirty="0"/>
              <a:t>Wydajność i niezależność </a:t>
            </a:r>
            <a:r>
              <a:rPr lang="pl-PL" b="0" dirty="0"/>
              <a:t>- aplikacja </a:t>
            </a:r>
            <a:r>
              <a:rPr lang="pl-PL" dirty="0"/>
              <a:t>działa bez połączenia z siecią, co umożliwia pełną niezależność od dostawców usług i gwarantuje bezpieczeństwo danych.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0C3FB-0287-4AEB-903B-FF90F8EA0E3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52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8246E-3B2B-2C86-AB09-047DB4845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6AE6D2F-63F0-8B22-046C-DC494A969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B0118C7-6266-1CFB-2043-558A04065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Prostota i intuicyjność </a:t>
            </a:r>
            <a:r>
              <a:rPr lang="pl-PL" b="0" dirty="0"/>
              <a:t>- interfejs </a:t>
            </a:r>
            <a:r>
              <a:rPr lang="pl-PL" dirty="0"/>
              <a:t>użytkownika zaprojektowany z myślą o pracownikach małych instytucji kultury, w tym osobach niezaawansowanych technologicznie.</a:t>
            </a:r>
          </a:p>
          <a:p>
            <a:r>
              <a:rPr lang="pl-PL" b="1" dirty="0"/>
              <a:t>Niskie koszty wdrożenia </a:t>
            </a:r>
            <a:r>
              <a:rPr lang="pl-PL" b="0" dirty="0"/>
              <a:t>- b</a:t>
            </a:r>
            <a:r>
              <a:rPr lang="pl-PL" dirty="0"/>
              <a:t>rak potrzeby korzystania z serwerów czy kosztownego oprogramowania – wykorzystanie lekkiej, desktopowej aplikacji działającej zarówno online, jak i offline.</a:t>
            </a:r>
          </a:p>
          <a:p>
            <a:r>
              <a:rPr lang="pl-PL" b="1" dirty="0"/>
              <a:t>Wsparcie dla lokalnych instytucji </a:t>
            </a:r>
            <a:r>
              <a:rPr lang="pl-PL" b="0" dirty="0"/>
              <a:t>- rozwiązanie </a:t>
            </a:r>
            <a:r>
              <a:rPr lang="pl-PL" dirty="0"/>
              <a:t>dostosowane do potrzeb mniejszych galerii sztuki, muzeów i podobnych instytucji na terenie lokalnym.</a:t>
            </a:r>
          </a:p>
          <a:p>
            <a:r>
              <a:rPr lang="pl-PL" b="1" dirty="0"/>
              <a:t>Nowoczesne technologie </a:t>
            </a:r>
            <a:r>
              <a:rPr lang="pl-PL" b="0" dirty="0"/>
              <a:t>- wykorzystanie </a:t>
            </a:r>
            <a:r>
              <a:rPr lang="pl-PL" dirty="0" err="1"/>
              <a:t>SQLite</a:t>
            </a:r>
            <a:r>
              <a:rPr lang="pl-PL" dirty="0"/>
              <a:t> do prostego zarządzania danymi lokalnymi, Visual Studio do budowy aplikacji desktopowej oraz </a:t>
            </a:r>
            <a:r>
              <a:rPr lang="pl-PL" dirty="0" err="1"/>
              <a:t>QuestPDF</a:t>
            </a:r>
            <a:r>
              <a:rPr lang="pl-PL" dirty="0"/>
              <a:t> do generowania profesjonalnych raportów.</a:t>
            </a:r>
          </a:p>
          <a:p>
            <a:r>
              <a:rPr lang="pl-PL" b="1" dirty="0"/>
              <a:t>Zarządzanie użytkownikami </a:t>
            </a:r>
            <a:r>
              <a:rPr lang="pl-PL" b="0" dirty="0"/>
              <a:t>- wdrożenie </a:t>
            </a:r>
            <a:r>
              <a:rPr lang="pl-PL" dirty="0"/>
              <a:t>systemu ról użytkowników („</a:t>
            </a:r>
            <a:r>
              <a:rPr lang="pl-PL" dirty="0" err="1"/>
              <a:t>user</a:t>
            </a:r>
            <a:r>
              <a:rPr lang="pl-PL" dirty="0"/>
              <a:t>” i „admin”) z kontrolą dostępu oraz historią działań.</a:t>
            </a:r>
          </a:p>
          <a:p>
            <a:r>
              <a:rPr lang="pl-PL" b="1" dirty="0"/>
              <a:t>Wydajność i niezależność </a:t>
            </a:r>
            <a:r>
              <a:rPr lang="pl-PL" b="0" dirty="0"/>
              <a:t>- aplikacja </a:t>
            </a:r>
            <a:r>
              <a:rPr lang="pl-PL" dirty="0"/>
              <a:t>działa bez połączenia z siecią, co umożliwia pełną niezależność od dostawców usług i gwarantuje bezpieczeństwo danych.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59C872A-6852-F90F-B06D-06EFA4A9F1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0C3FB-0287-4AEB-903B-FF90F8EA0E3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918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0C3FB-0287-4AEB-903B-FF90F8EA0E34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211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C5D75F-3DEC-0761-5EA8-F164D3421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CDAD97-D925-7B33-A4DA-B770F6D15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D4375E-152C-A8A3-012E-FE4F2B7E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74C58BE-309F-10E9-9BD4-27CDDF1E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0A7EE-E338-E3C3-70E4-D128D724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272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17AADC-E29E-4D57-E554-FFB41B35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A0F91E-A651-501D-C198-2F0F2A68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551901-7890-8907-FF37-E4F7C646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F112B6-EF99-E200-DF75-6D9A7B78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74AE83F-2D3C-0C9C-55ED-61D26C86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170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008C09E-C39B-B8B8-97CC-7FC182363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FEC4160-EB70-E71C-B3C3-EBF7CCC0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05C383-617B-347D-9D70-58D76DAB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1B0CE8-CB6F-E705-15A2-A3F83BB4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14B5456-08BA-567E-E921-F0972548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9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9B3648-85B8-CB9C-E0BE-993DED22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F19E84-605F-93C0-ECE1-6EA456AD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D40359-E5B6-B0E9-F0B9-36A1A921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7FD092-4E3C-B1D8-D07E-2CB9F4BE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5982281-97D2-6980-D365-3D0EA018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512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EFA0B4-A8DC-8668-19A1-7902ABF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3A6032-8245-9C63-D847-9CD84F019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03A76F-88F1-CE41-4941-A931DD18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682F08-D904-7D93-4BD6-71424EAE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171253-45DD-D781-D22D-2A250E29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04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9F9C26-218E-5CBF-C527-90954CBB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19CA67-303E-B78F-9EF5-6D51245D5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B9FB3A-6AEE-00B6-64A7-1969B31B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64E0C8B-9A6E-988D-1778-A6F257B3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3659E12-CCC8-A99D-3888-FD3B983A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4AE497D-B8D5-2FE2-8D1E-258189A0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42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BE67B2-CA5D-82BB-F743-CDF0BBB6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A5105C-3069-2BC5-41CA-A51A2484C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66C05B6-FC47-4790-EC20-8E2F13A9C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73EB5C4-016E-B2EC-C9FB-C3D48E7A0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04D9489-2330-E695-90AE-56BFC401E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C123860-AF4B-CA97-6BFA-4425BB26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DD77A99-B187-E21F-1A2D-65D49BA9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A0A4B25-F992-4DCC-7CF7-F46D0DD9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407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68C0F3-4C8D-1B96-933A-28F65B74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BE3E5A5-4785-5568-0554-594528B8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3BB12BA-10A8-6615-0F42-ACD779B7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9624715-C567-0D24-E015-F6E67362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172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7AAC494-6B2E-2CB3-ED1E-87D7678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99609C-2A5B-2004-45CA-C6CCC54C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694B19-4111-4F48-0C3A-8063B461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891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1FBC7D-8CFC-DC32-9F78-216BEB6D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A22E99-7965-F6FE-170A-CFC26BAE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23023F3-C017-99A0-8515-A199C0D6C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1A37C4-23DB-CE6C-15EB-0CA92025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0F2F195-F681-1648-0A5E-D0DAA590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385B888-9898-600D-834C-74A23D1D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8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28E52A-6654-E05C-867B-57A658DA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868E3F0-04B8-0EA1-A7F7-34801BBA6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B6B8CB-8A1B-3201-6BD7-B357F270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11E8D4A-6035-D510-D9D8-D6FE0DC0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AD3F09-1762-2F82-F9BC-19612CD1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AC46362-276B-53D3-49B0-4C2F2FD6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958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E7E6A65-8A57-F313-F72E-5C6FF04E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D63C831-86FE-E979-7F0E-DD120E3BE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CE8364-EB8A-F45B-D63A-BD2FE5BD9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2810C24-7B33-8D8B-B37C-D61FD9FF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A3E515-EA73-6641-33FD-9944E22CF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78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pl-PL" sz="4800" b="1">
                <a:solidFill>
                  <a:srgbClr val="FFFFFF"/>
                </a:solidFill>
              </a:rPr>
              <a:t>Budowa i implementacja aplikacji zarządzania zbiorami galerii sztuki</a:t>
            </a:r>
            <a:br>
              <a:rPr lang="pl-PL" sz="4800">
                <a:solidFill>
                  <a:srgbClr val="FFFFFF"/>
                </a:solidFill>
              </a:rPr>
            </a:br>
            <a:endParaRPr lang="pl-PL" sz="4800">
              <a:solidFill>
                <a:srgbClr val="FFFFFF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Praca dyplomowa: Oliwa Głodek, Emil </a:t>
            </a:r>
            <a:r>
              <a:rPr lang="pl-PL" dirty="0" err="1">
                <a:solidFill>
                  <a:srgbClr val="FFFFFF"/>
                </a:solidFill>
              </a:rPr>
              <a:t>Gielek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6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CB436-141B-9A26-3446-BA4804B9A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5FC7D9-441D-CF3E-FA82-E874F637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3587885" cy="5567891"/>
          </a:xfrm>
        </p:spPr>
        <p:txBody>
          <a:bodyPr>
            <a:normAutofit/>
          </a:bodyPr>
          <a:lstStyle/>
          <a:p>
            <a:r>
              <a:rPr lang="pl-PL" sz="5400" dirty="0"/>
              <a:t>Technologie i narzędzia</a:t>
            </a:r>
            <a:endParaRPr lang="pl-PL" sz="5200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20CE0E3-0A1D-E745-41BD-6BD47998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71915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241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Prezentacja środowiska 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– logowanie i rejestracja</a:t>
            </a:r>
          </a:p>
        </p:txBody>
      </p:sp>
      <p:pic>
        <p:nvPicPr>
          <p:cNvPr id="6" name="Obraz 5" descr="Obraz zawierający tekst, zrzut ekranu, Czcionka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6388953" y="1863865"/>
            <a:ext cx="4544936" cy="2951326"/>
          </a:xfrm>
          <a:prstGeom prst="rect">
            <a:avLst/>
          </a:prstGeom>
        </p:spPr>
      </p:pic>
      <p:pic>
        <p:nvPicPr>
          <p:cNvPr id="5" name="Obraz 4" descr="Obraz zawierający tekst, zrzut ekranu, Czcionka&#10;&#10;Opis wygenerowany automatycznie"/>
          <p:cNvPicPr/>
          <p:nvPr/>
        </p:nvPicPr>
        <p:blipFill>
          <a:blip r:embed="rId3"/>
          <a:stretch>
            <a:fillRect/>
          </a:stretch>
        </p:blipFill>
        <p:spPr>
          <a:xfrm>
            <a:off x="585906" y="1863865"/>
            <a:ext cx="4544115" cy="2951326"/>
          </a:xfrm>
          <a:prstGeom prst="rect">
            <a:avLst/>
          </a:prstGeom>
        </p:spPr>
      </p:pic>
      <p:pic>
        <p:nvPicPr>
          <p:cNvPr id="7" name="Obraz 6" descr="Obraz zawierający tekst, zrzut ekranu, Czcionka&#10;&#10;Opis wygenerowany automatycznie"/>
          <p:cNvPicPr/>
          <p:nvPr/>
        </p:nvPicPr>
        <p:blipFill>
          <a:blip r:embed="rId4"/>
          <a:stretch>
            <a:fillRect/>
          </a:stretch>
        </p:blipFill>
        <p:spPr>
          <a:xfrm>
            <a:off x="6388953" y="5103100"/>
            <a:ext cx="5109141" cy="117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3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Role - przykład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801265"/>
            <a:ext cx="5131088" cy="275795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831338"/>
            <a:ext cx="5131087" cy="27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0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620C93-0F60-E3C0-D998-CF2F78E4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 przypadków użycia</a:t>
            </a:r>
          </a:p>
        </p:txBody>
      </p:sp>
      <p:pic>
        <p:nvPicPr>
          <p:cNvPr id="4" name="Obraz 3" descr="Obraz zawierający zrzut ekranu, tekst, krąg&#10;&#10;Opis wygenerowany automatycznie">
            <a:extLst>
              <a:ext uri="{FF2B5EF4-FFF2-40B4-BE49-F238E27FC236}">
                <a16:creationId xmlns:a16="http://schemas.microsoft.com/office/drawing/2014/main" id="{049F7C7B-7124-6029-A805-5C8B8799B0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6506" y="1966293"/>
            <a:ext cx="7038987" cy="44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708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Eksponaty</a:t>
            </a:r>
          </a:p>
        </p:txBody>
      </p:sp>
      <p:pic>
        <p:nvPicPr>
          <p:cNvPr id="5" name="Obraz 4" descr="Obraz zawierający tekst, elektronika, zrzut ekranu, oprogramowanie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1992625" y="1966293"/>
            <a:ext cx="820674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3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61F50-790F-CD6E-C1E7-F484DF44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F894971-CADA-921B-CA18-1D59A1EC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Wystawy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Symbol zastępczy zawartości 5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113717F3-A8A2-E96A-B59D-DFC1B75754E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 r="8001" b="-1"/>
          <a:stretch/>
        </p:blipFill>
        <p:spPr>
          <a:xfrm>
            <a:off x="2483124" y="1960921"/>
            <a:ext cx="7225748" cy="40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7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Wystawy</a:t>
            </a:r>
          </a:p>
        </p:txBody>
      </p:sp>
      <p:pic>
        <p:nvPicPr>
          <p:cNvPr id="7" name="Obraz 6" descr="Obraz zawierający tekst, Czcionka, zrzut ekranu, algebra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432225" y="3158734"/>
            <a:ext cx="11327549" cy="20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8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Historia Zmian – rejestrowanie zdarzeń</a:t>
            </a:r>
          </a:p>
        </p:txBody>
      </p:sp>
      <p:pic>
        <p:nvPicPr>
          <p:cNvPr id="5" name="Obraz 4" descr="Obraz zawierający tekst, zrzut ekranu, numer, dokument&#10;&#10;Opis wygenerowany automatycznie"/>
          <p:cNvPicPr/>
          <p:nvPr/>
        </p:nvPicPr>
        <p:blipFill>
          <a:blip r:embed="rId3"/>
          <a:srcRect r="7112" b="-1"/>
          <a:stretch/>
        </p:blipFill>
        <p:spPr>
          <a:xfrm>
            <a:off x="2138601" y="1966293"/>
            <a:ext cx="791479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0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Kopie zapasowe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rcRect r="4003"/>
          <a:stretch/>
        </p:blipFill>
        <p:spPr>
          <a:xfrm>
            <a:off x="2138646" y="1966293"/>
            <a:ext cx="791470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Raporty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rcRect r="4003"/>
          <a:stretch/>
        </p:blipFill>
        <p:spPr>
          <a:xfrm>
            <a:off x="2138646" y="1966293"/>
            <a:ext cx="791470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466CF77-3B8B-67CA-73DD-0F07973E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r>
              <a:rPr lang="pl-PL" sz="4000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5E64A6-558B-1D1E-F22E-594FF120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000" dirty="0"/>
              <a:t>Uzasadnienie wyboru tematu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Cele główne i szczegółowe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Założenia projektu i omówienie istniejących już rozwiązań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Metodyka pracy i wykorzystane technologie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Diagramy przypadków użycia i aktywności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Efekty realizacji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Podsumowanie</a:t>
            </a:r>
          </a:p>
        </p:txBody>
      </p:sp>
      <p:pic>
        <p:nvPicPr>
          <p:cNvPr id="5" name="Picture 4" descr="Biurko z przyborami biurowymi">
            <a:extLst>
              <a:ext uri="{FF2B5EF4-FFF2-40B4-BE49-F238E27FC236}">
                <a16:creationId xmlns:a16="http://schemas.microsoft.com/office/drawing/2014/main" id="{2ED3FD9F-656F-9A3E-C736-F73C5A56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25" r="12675" b="-2"/>
          <a:stretch/>
        </p:blipFill>
        <p:spPr>
          <a:xfrm>
            <a:off x="6847284" y="644056"/>
            <a:ext cx="4613309" cy="51842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Raporty</a:t>
            </a:r>
          </a:p>
        </p:txBody>
      </p:sp>
      <p:pic>
        <p:nvPicPr>
          <p:cNvPr id="5" name="Obraz 4" descr="Obraz zawierający tekst, zrzut ekranu, Ludzka twarz, Strona internetowa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1031132" y="1863864"/>
            <a:ext cx="3110129" cy="441047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225" y="1863864"/>
            <a:ext cx="4475376" cy="196883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225" y="4066144"/>
            <a:ext cx="5289090" cy="22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4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9597E-BA46-8BC8-7055-46BB98693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27EC9B2-9EDB-428E-DA93-846BA7C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3700">
                <a:solidFill>
                  <a:srgbClr val="FFFFFF"/>
                </a:solidFill>
              </a:rPr>
              <a:t>Podsumowanie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62D542E4-E602-C94F-5F2B-BC012843F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Propozycja</a:t>
            </a:r>
            <a:r>
              <a:rPr lang="en-US" sz="2000" dirty="0"/>
              <a:t> </a:t>
            </a:r>
            <a:r>
              <a:rPr lang="en-US" sz="2000" dirty="0" err="1"/>
              <a:t>usprawnienia</a:t>
            </a:r>
            <a:r>
              <a:rPr lang="en-US" sz="2000" dirty="0"/>
              <a:t> </a:t>
            </a:r>
            <a:r>
              <a:rPr lang="en-US" sz="2000" dirty="0" err="1"/>
              <a:t>pracy</a:t>
            </a:r>
            <a:r>
              <a:rPr lang="en-US" sz="2000" dirty="0"/>
              <a:t> </a:t>
            </a:r>
            <a:r>
              <a:rPr lang="en-US" sz="2000" dirty="0" err="1"/>
              <a:t>pracowników</a:t>
            </a:r>
            <a:r>
              <a:rPr lang="en-US" sz="2000" dirty="0"/>
              <a:t> </a:t>
            </a:r>
            <a:r>
              <a:rPr lang="en-US" sz="2000" dirty="0" err="1"/>
              <a:t>muzeum</a:t>
            </a:r>
            <a:r>
              <a:rPr lang="en-US" sz="2000" dirty="0"/>
              <a:t> </a:t>
            </a:r>
            <a:r>
              <a:rPr lang="en-US" sz="2000" dirty="0" err="1"/>
              <a:t>poprzez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proste</a:t>
            </a:r>
            <a:r>
              <a:rPr lang="en-US" sz="2000" dirty="0"/>
              <a:t> </a:t>
            </a:r>
            <a:r>
              <a:rPr lang="en-US" sz="2000" dirty="0" err="1"/>
              <a:t>przejrzyste</a:t>
            </a:r>
            <a:r>
              <a:rPr lang="en-US" sz="2000" dirty="0"/>
              <a:t> </a:t>
            </a:r>
            <a:r>
              <a:rPr lang="en-US" sz="2000" dirty="0" err="1"/>
              <a:t>raporty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en-US" sz="2000" dirty="0" err="1"/>
              <a:t>lokalną</a:t>
            </a:r>
            <a:r>
              <a:rPr lang="en-US" sz="2000" dirty="0"/>
              <a:t> </a:t>
            </a:r>
            <a:r>
              <a:rPr lang="en-US" sz="2000" dirty="0" err="1"/>
              <a:t>bazę</a:t>
            </a:r>
            <a:r>
              <a:rPr lang="en-US" sz="2000" dirty="0"/>
              <a:t> z </a:t>
            </a:r>
            <a:r>
              <a:rPr lang="en-US" sz="2000" dirty="0" err="1"/>
              <a:t>możliwością</a:t>
            </a:r>
            <a:r>
              <a:rPr lang="en-US" sz="2000" dirty="0"/>
              <a:t> </a:t>
            </a:r>
            <a:r>
              <a:rPr lang="en-US" sz="2000" dirty="0" err="1"/>
              <a:t>jej</a:t>
            </a:r>
            <a:r>
              <a:rPr lang="en-US" sz="2000" dirty="0"/>
              <a:t> </a:t>
            </a:r>
            <a:r>
              <a:rPr lang="en-US" sz="2000" dirty="0" err="1"/>
              <a:t>kopiowania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rozbudowy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pl-PL" sz="2000" dirty="0"/>
              <a:t>r</a:t>
            </a:r>
            <a:r>
              <a:rPr lang="en-US" sz="2000" dirty="0" err="1"/>
              <a:t>ejestrowanie</a:t>
            </a:r>
            <a:r>
              <a:rPr lang="en-US" sz="2000" dirty="0"/>
              <a:t> </a:t>
            </a:r>
            <a:r>
              <a:rPr lang="en-US" sz="2000" dirty="0" err="1"/>
              <a:t>zdarzeń</a:t>
            </a:r>
            <a:r>
              <a:rPr lang="en-US" sz="2000" dirty="0"/>
              <a:t>, </a:t>
            </a:r>
            <a:r>
              <a:rPr lang="en-US" sz="2000" dirty="0" err="1"/>
              <a:t>eventów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pl-PL" sz="2000" dirty="0"/>
              <a:t>z</a:t>
            </a:r>
            <a:r>
              <a:rPr lang="en-US" sz="2000" dirty="0" err="1"/>
              <a:t>automatyzowanie</a:t>
            </a:r>
            <a:r>
              <a:rPr lang="en-US" sz="2000" dirty="0"/>
              <a:t> </a:t>
            </a:r>
            <a:r>
              <a:rPr lang="en-US" sz="2000" dirty="0" err="1"/>
              <a:t>powiadomień</a:t>
            </a:r>
            <a:r>
              <a:rPr lang="en-US" sz="2000" dirty="0"/>
              <a:t> o </a:t>
            </a:r>
            <a:r>
              <a:rPr lang="en-US" sz="2000" dirty="0" err="1"/>
              <a:t>eventach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pl-PL" sz="2000" dirty="0"/>
              <a:t>w</a:t>
            </a:r>
            <a:r>
              <a:rPr lang="en-US" sz="2000" dirty="0" err="1"/>
              <a:t>prowadzenie</a:t>
            </a:r>
            <a:r>
              <a:rPr lang="en-US" sz="2000" dirty="0"/>
              <a:t> </a:t>
            </a:r>
            <a:r>
              <a:rPr lang="en-US" sz="2000" dirty="0" err="1"/>
              <a:t>roli</a:t>
            </a:r>
            <a:r>
              <a:rPr lang="en-US" sz="2000" dirty="0"/>
              <a:t> </a:t>
            </a:r>
            <a:r>
              <a:rPr lang="en-US" sz="2000" dirty="0" err="1"/>
              <a:t>użytkowników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zarządzanie</a:t>
            </a:r>
            <a:r>
              <a:rPr lang="en-US" sz="2000" dirty="0"/>
              <a:t> </a:t>
            </a:r>
            <a:r>
              <a:rPr lang="en-US" sz="2000" dirty="0" err="1"/>
              <a:t>nimi</a:t>
            </a:r>
            <a:r>
              <a:rPr lang="pl-PL" sz="2000" dirty="0"/>
              <a:t>.</a:t>
            </a:r>
          </a:p>
          <a:p>
            <a:endParaRPr lang="pl-PL" sz="2000" dirty="0"/>
          </a:p>
          <a:p>
            <a:endParaRPr lang="pl-PL" sz="2000" dirty="0"/>
          </a:p>
          <a:p>
            <a:pPr marL="0" indent="0">
              <a:buNone/>
            </a:pPr>
            <a:r>
              <a:rPr lang="en-US" sz="2000" dirty="0" err="1"/>
              <a:t>Zaimplementowanie</a:t>
            </a:r>
            <a:r>
              <a:rPr lang="en-US" sz="2000" dirty="0"/>
              <a:t> </a:t>
            </a:r>
            <a:r>
              <a:rPr lang="en-US" sz="2000" dirty="0" err="1"/>
              <a:t>aplikacji</a:t>
            </a:r>
            <a:r>
              <a:rPr lang="en-US" sz="2000" dirty="0"/>
              <a:t> </a:t>
            </a:r>
            <a:r>
              <a:rPr lang="en-US" sz="2000" dirty="0" err="1"/>
              <a:t>wiąże</a:t>
            </a:r>
            <a:r>
              <a:rPr lang="en-US" sz="2000" dirty="0"/>
              <a:t> </a:t>
            </a:r>
            <a:r>
              <a:rPr lang="en-US" sz="2000" dirty="0" err="1"/>
              <a:t>się</a:t>
            </a:r>
            <a:r>
              <a:rPr lang="en-US" sz="2000" dirty="0"/>
              <a:t> z:</a:t>
            </a:r>
          </a:p>
          <a:p>
            <a:r>
              <a:rPr lang="pl-PL" sz="2000" dirty="0"/>
              <a:t>n</a:t>
            </a:r>
            <a:r>
              <a:rPr lang="en-US" sz="2000" dirty="0" err="1"/>
              <a:t>iskimi</a:t>
            </a:r>
            <a:r>
              <a:rPr lang="en-US" sz="2000" dirty="0"/>
              <a:t> </a:t>
            </a:r>
            <a:r>
              <a:rPr lang="en-US" sz="2000" dirty="0" err="1"/>
              <a:t>wymaganiami</a:t>
            </a:r>
            <a:r>
              <a:rPr lang="en-US" sz="2000" dirty="0"/>
              <a:t> </a:t>
            </a:r>
            <a:r>
              <a:rPr lang="en-US" sz="2000" dirty="0" err="1"/>
              <a:t>wdrożeniowymi</a:t>
            </a:r>
            <a:r>
              <a:rPr lang="en-US" sz="2000" dirty="0"/>
              <a:t> (</a:t>
            </a:r>
            <a:r>
              <a:rPr lang="en-US" sz="2000" dirty="0" err="1"/>
              <a:t>brak</a:t>
            </a:r>
            <a:r>
              <a:rPr lang="en-US" sz="2000" dirty="0"/>
              <a:t> </a:t>
            </a:r>
            <a:r>
              <a:rPr lang="en-US" sz="2000" dirty="0" err="1"/>
              <a:t>serwera</a:t>
            </a:r>
            <a:r>
              <a:rPr lang="en-US" sz="2000" dirty="0"/>
              <a:t>, </a:t>
            </a:r>
            <a:r>
              <a:rPr lang="en-US" sz="2000" dirty="0" err="1"/>
              <a:t>lekka</a:t>
            </a:r>
            <a:r>
              <a:rPr lang="en-US" sz="2000" dirty="0"/>
              <a:t> </a:t>
            </a:r>
            <a:r>
              <a:rPr lang="en-US" sz="2000" dirty="0" err="1"/>
              <a:t>aplikacja</a:t>
            </a:r>
            <a:r>
              <a:rPr lang="en-US" sz="2000" dirty="0"/>
              <a:t>, </a:t>
            </a:r>
            <a:r>
              <a:rPr lang="en-US" sz="2000" dirty="0" err="1"/>
              <a:t>niskie</a:t>
            </a:r>
            <a:r>
              <a:rPr lang="en-US" sz="2000" dirty="0"/>
              <a:t> </a:t>
            </a:r>
            <a:r>
              <a:rPr lang="en-US" sz="2000" dirty="0" err="1"/>
              <a:t>zużycie</a:t>
            </a:r>
            <a:r>
              <a:rPr lang="en-US" sz="2000" dirty="0"/>
              <a:t> </a:t>
            </a:r>
            <a:r>
              <a:rPr lang="en-US" sz="2000" dirty="0" err="1"/>
              <a:t>zasobów</a:t>
            </a:r>
            <a:r>
              <a:rPr lang="en-US" sz="2000" dirty="0"/>
              <a:t>)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pl-PL" sz="2000" dirty="0"/>
              <a:t>b</a:t>
            </a:r>
            <a:r>
              <a:rPr lang="en-US" sz="2000" dirty="0" err="1"/>
              <a:t>rakiem</a:t>
            </a:r>
            <a:r>
              <a:rPr lang="en-US" sz="2000" dirty="0"/>
              <a:t> </a:t>
            </a:r>
            <a:r>
              <a:rPr lang="en-US" sz="2000" dirty="0" err="1"/>
              <a:t>potrzeby</a:t>
            </a:r>
            <a:r>
              <a:rPr lang="en-US" sz="2000" dirty="0"/>
              <a:t> </a:t>
            </a:r>
            <a:r>
              <a:rPr lang="en-US" sz="2000" dirty="0" err="1"/>
              <a:t>szkolenia</a:t>
            </a:r>
            <a:r>
              <a:rPr lang="en-US" sz="2000" dirty="0"/>
              <a:t> w </a:t>
            </a:r>
            <a:r>
              <a:rPr lang="en-US" sz="2000" dirty="0" err="1"/>
              <a:t>zakresie</a:t>
            </a:r>
            <a:r>
              <a:rPr lang="en-US" sz="2000" dirty="0"/>
              <a:t> </a:t>
            </a:r>
            <a:r>
              <a:rPr lang="en-US" sz="2000" dirty="0" err="1"/>
              <a:t>tej</a:t>
            </a:r>
            <a:r>
              <a:rPr lang="en-US" sz="2000" dirty="0"/>
              <a:t> </a:t>
            </a:r>
            <a:r>
              <a:rPr lang="en-US" sz="2000" dirty="0" err="1"/>
              <a:t>aplikacji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pl-PL" sz="2000" dirty="0"/>
              <a:t>p</a:t>
            </a:r>
            <a:r>
              <a:rPr lang="en-US" sz="2000" dirty="0" err="1"/>
              <a:t>ełną</a:t>
            </a:r>
            <a:r>
              <a:rPr lang="en-US" sz="2000" dirty="0"/>
              <a:t> </a:t>
            </a:r>
            <a:r>
              <a:rPr lang="en-US" sz="2000" dirty="0" err="1"/>
              <a:t>kontrolą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niezależnością</a:t>
            </a:r>
            <a:r>
              <a:rPr lang="en-US" sz="2000" dirty="0"/>
              <a:t> </a:t>
            </a:r>
            <a:r>
              <a:rPr lang="en-US" sz="2000" dirty="0" err="1"/>
              <a:t>muzeum</a:t>
            </a:r>
            <a:r>
              <a:rPr lang="en-US" sz="2000" dirty="0"/>
              <a:t> od </a:t>
            </a:r>
            <a:r>
              <a:rPr lang="en-US" sz="2000" dirty="0" err="1"/>
              <a:t>dostawcy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pl-PL" sz="2000" dirty="0"/>
              <a:t>b</a:t>
            </a:r>
            <a:r>
              <a:rPr lang="en-US" sz="2000" dirty="0" err="1"/>
              <a:t>ezpieczeństwem</a:t>
            </a:r>
            <a:r>
              <a:rPr lang="en-US" sz="2000" dirty="0"/>
              <a:t> </a:t>
            </a:r>
            <a:r>
              <a:rPr lang="en-US" sz="2000" dirty="0" err="1"/>
              <a:t>danych</a:t>
            </a:r>
            <a:r>
              <a:rPr lang="pl-PL" sz="2000" dirty="0"/>
              <a:t>.</a:t>
            </a:r>
            <a:endParaRPr lang="en-US" sz="2000" dirty="0"/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7784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71A672-71AB-7494-8F9F-8D7A7C97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Dziękujemy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2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84F847-E903-1829-B109-AB8882B7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pl-PL" sz="4000" dirty="0"/>
              <a:t>Uzasadnienie wyboru tematu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85C838-BC0A-224A-C442-B8AE7CAEE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r>
              <a:rPr lang="pl-PL" sz="2000"/>
              <a:t>wsparcie mniejszych instytucji kultury,</a:t>
            </a:r>
          </a:p>
          <a:p>
            <a:r>
              <a:rPr lang="pl-PL" sz="2000"/>
              <a:t>stworzenie intuicyjnej i łatwej w obsłudze aplikacji,</a:t>
            </a:r>
          </a:p>
          <a:p>
            <a:r>
              <a:rPr lang="pl-PL" sz="2000"/>
              <a:t>pomoc w ich rozwoju i digitalizacji zbiorów, przy niskim nakładzie finansowym,</a:t>
            </a:r>
          </a:p>
          <a:p>
            <a:r>
              <a:rPr lang="pl-PL" sz="2000"/>
              <a:t>możliwość rozwoju zawodowego i edukacyjnego.</a:t>
            </a:r>
          </a:p>
        </p:txBody>
      </p:sp>
      <p:pic>
        <p:nvPicPr>
          <p:cNvPr id="9" name="Graphic 6" descr="Edukacja">
            <a:extLst>
              <a:ext uri="{FF2B5EF4-FFF2-40B4-BE49-F238E27FC236}">
                <a16:creationId xmlns:a16="http://schemas.microsoft.com/office/drawing/2014/main" id="{381DB563-5619-7E2C-15C3-ADA8293C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DDB73E-C984-0017-4A00-873A160A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pl-PL" sz="4000" dirty="0"/>
              <a:t>Główny cel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05967F-500A-D3E0-372E-46A818D2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Stworzenie intuicyjnej i łatwej w obsłudze aplikacji umożliwiającej zarządzanie zbiorami galerii sztuki, która zapewnia: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000" dirty="0"/>
              <a:t>efektywne zarządzanie eksponatami oraz wystawami,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000" dirty="0"/>
              <a:t>generowanie raportów i dokumentacji,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000" dirty="0"/>
              <a:t>zautomatyzowane powiadomienia dla użytkowników.</a:t>
            </a:r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7" name="Graphic 6" descr="Znacznik wyboru">
            <a:extLst>
              <a:ext uri="{FF2B5EF4-FFF2-40B4-BE49-F238E27FC236}">
                <a16:creationId xmlns:a16="http://schemas.microsoft.com/office/drawing/2014/main" id="{6D9584BE-113D-91AF-7F02-6398622C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4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014F737-A904-F559-A68A-28ABA406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pl-PL" sz="4000"/>
              <a:t>Cele Szczegółowe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636B89-B174-7301-CEC2-9A0C650C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l-PL" sz="1700" dirty="0"/>
              <a:t>przeprowadzenie analizy potrzeb użytkowników, w tym wywiadów z pracownikami galerii sztuki,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1700" dirty="0"/>
              <a:t>zaprojektowanie diagramów UML i bazy danych przy użyciu draw.io i </a:t>
            </a:r>
            <a:r>
              <a:rPr lang="pl-PL" sz="1700" dirty="0" err="1"/>
              <a:t>SQLite</a:t>
            </a:r>
            <a:r>
              <a:rPr lang="pl-PL" sz="1700" dirty="0"/>
              <a:t>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1700" dirty="0"/>
              <a:t>implementacja kluczowych funkcjonalności, takich jak: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dirty="0"/>
              <a:t>dodawanie, edycja i usuwanie eksponatów,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dirty="0"/>
              <a:t>zarządzanie wystawami i generowanie raportów,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dirty="0"/>
              <a:t>powiadomienia e-mail o wydarzeniach,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1700" dirty="0"/>
              <a:t>testowanie aplikacji i jej optymalizacja pod kątem wydajności i niezawodności.</a:t>
            </a:r>
          </a:p>
          <a:p>
            <a:endParaRPr lang="pl-PL" sz="1700" dirty="0"/>
          </a:p>
        </p:txBody>
      </p:sp>
      <p:pic>
        <p:nvPicPr>
          <p:cNvPr id="7" name="Graphic 6" descr="Znacznik wyboru">
            <a:extLst>
              <a:ext uri="{FF2B5EF4-FFF2-40B4-BE49-F238E27FC236}">
                <a16:creationId xmlns:a16="http://schemas.microsoft.com/office/drawing/2014/main" id="{A185F47A-96B0-DD8E-BF08-26241BDAC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4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FE9193-6DF0-2281-C93C-3B064F9D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pl-PL" sz="5200"/>
              <a:t>Założenia projektu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5C22E24-052B-022F-D3EC-A5BA42E96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09970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577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0286" y="501594"/>
            <a:ext cx="4790364" cy="1668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Obecne rozwiązania na rynku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150286" y="2399857"/>
            <a:ext cx="4667553" cy="342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 sz="2000" dirty="0"/>
              <a:t>o</a:t>
            </a:r>
            <a:r>
              <a:rPr lang="en-US" sz="2000" dirty="0" err="1"/>
              <a:t>graniczenia</a:t>
            </a:r>
            <a:r>
              <a:rPr lang="en-US" sz="2000" dirty="0"/>
              <a:t> </a:t>
            </a:r>
            <a:r>
              <a:rPr lang="en-US" sz="2000" dirty="0" err="1"/>
              <a:t>subskrypcyjne</a:t>
            </a:r>
            <a:r>
              <a:rPr lang="en-US" sz="2000" dirty="0"/>
              <a:t> </a:t>
            </a:r>
            <a:r>
              <a:rPr lang="en-US" sz="2000" dirty="0" err="1"/>
              <a:t>nawet</a:t>
            </a:r>
            <a:r>
              <a:rPr lang="en-US" sz="2000" dirty="0"/>
              <a:t> </a:t>
            </a:r>
            <a:r>
              <a:rPr lang="en-US" sz="2000" dirty="0" err="1"/>
              <a:t>prostych</a:t>
            </a:r>
            <a:r>
              <a:rPr lang="en-US" sz="2000" dirty="0"/>
              <a:t> </a:t>
            </a:r>
            <a:r>
              <a:rPr lang="en-US" sz="2000" dirty="0" err="1"/>
              <a:t>elementów</a:t>
            </a:r>
            <a:r>
              <a:rPr lang="en-US" sz="2000" dirty="0"/>
              <a:t> jak role</a:t>
            </a:r>
            <a:r>
              <a:rPr lang="pl-PL" sz="2000" dirty="0"/>
              <a:t>,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 sz="2000" dirty="0"/>
              <a:t>a</a:t>
            </a:r>
            <a:r>
              <a:rPr lang="en-US" sz="2000" dirty="0" err="1"/>
              <a:t>plikacje</a:t>
            </a:r>
            <a:r>
              <a:rPr lang="en-US" sz="2000" dirty="0"/>
              <a:t> web </a:t>
            </a:r>
            <a:r>
              <a:rPr lang="en-US" sz="2000" dirty="0" err="1"/>
              <a:t>oparte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połączeniu</a:t>
            </a:r>
            <a:r>
              <a:rPr lang="en-US" sz="2000" dirty="0"/>
              <a:t> </a:t>
            </a:r>
            <a:r>
              <a:rPr lang="en-US" sz="2000" dirty="0" err="1"/>
              <a:t>sieciowym</a:t>
            </a:r>
            <a:r>
              <a:rPr lang="en-US" sz="2000" dirty="0"/>
              <a:t> </a:t>
            </a:r>
            <a:r>
              <a:rPr lang="en-US" sz="2000" dirty="0" err="1"/>
              <a:t>dla</a:t>
            </a:r>
            <a:r>
              <a:rPr lang="en-US" sz="2000" dirty="0"/>
              <a:t> </a:t>
            </a:r>
            <a:r>
              <a:rPr lang="en-US" sz="2000" dirty="0" err="1"/>
              <a:t>rozbudowanych</a:t>
            </a:r>
            <a:r>
              <a:rPr lang="en-US" sz="2000" dirty="0"/>
              <a:t> </a:t>
            </a:r>
            <a:r>
              <a:rPr lang="en-US" sz="2000" dirty="0" err="1"/>
              <a:t>rozproszonych</a:t>
            </a:r>
            <a:r>
              <a:rPr lang="en-US" sz="2000" dirty="0"/>
              <a:t> </a:t>
            </a:r>
            <a:r>
              <a:rPr lang="en-US" sz="2000" dirty="0" err="1"/>
              <a:t>galerii</a:t>
            </a:r>
            <a:r>
              <a:rPr lang="pl-PL" sz="2000" dirty="0"/>
              <a:t>,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 sz="2000" dirty="0"/>
              <a:t>z</a:t>
            </a:r>
            <a:r>
              <a:rPr lang="en-US" sz="2000" dirty="0" err="1"/>
              <a:t>ależność</a:t>
            </a:r>
            <a:r>
              <a:rPr lang="en-US" sz="2000" dirty="0"/>
              <a:t> od </a:t>
            </a:r>
            <a:r>
              <a:rPr lang="en-US" sz="2000" dirty="0" err="1"/>
              <a:t>usługodawcy</a:t>
            </a:r>
            <a:r>
              <a:rPr lang="en-US" sz="2000" dirty="0"/>
              <a:t>, </a:t>
            </a:r>
            <a:r>
              <a:rPr lang="en-US" sz="2000" dirty="0" err="1"/>
              <a:t>złożoność</a:t>
            </a:r>
            <a:r>
              <a:rPr lang="pl-PL" sz="2000" dirty="0"/>
              <a:t>.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57" y="1932943"/>
            <a:ext cx="2670313" cy="263005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409" y="2159701"/>
            <a:ext cx="2345767" cy="940628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349409" y="3429000"/>
            <a:ext cx="2345767" cy="7213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pl-PL" sz="5200"/>
              <a:t>Nasza propozycja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9B04138-FE69-76A6-D800-49E71394D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578233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22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1C88E7-2150-2479-8753-EA89633A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161409"/>
          </a:xfrm>
        </p:spPr>
        <p:txBody>
          <a:bodyPr anchor="b">
            <a:normAutofit/>
          </a:bodyPr>
          <a:lstStyle/>
          <a:p>
            <a:r>
              <a:rPr lang="pl-PL" sz="4000" dirty="0"/>
              <a:t>Metodyka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60A8A1-F648-07B9-B4B2-01BA7DC0D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003898"/>
            <a:ext cx="9688296" cy="4056435"/>
          </a:xfrm>
        </p:spPr>
        <p:txBody>
          <a:bodyPr anchor="t">
            <a:normAutofit/>
          </a:bodyPr>
          <a:lstStyle/>
          <a:p>
            <a:r>
              <a:rPr lang="pl-PL" sz="1400" dirty="0"/>
              <a:t>Planowanie i analiza potrzeb użytkowników: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400" dirty="0"/>
              <a:t>przeprowadzenie wywiadów z pracownikami galerii sztuki, aby lepiej zrozumieć ich potrzeby i oczekiwania,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400" dirty="0"/>
              <a:t>analiza istniejących rozwiązań na rynku, identyfikacja ich ograniczeń oraz możliwości adaptacji do mniejszych instytucji.</a:t>
            </a:r>
          </a:p>
          <a:p>
            <a:r>
              <a:rPr lang="pl-PL" sz="1400" dirty="0"/>
              <a:t>Projektowanie systemu: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400" dirty="0"/>
              <a:t>stworzenie diagramów UML, m.in. diagramów aktywności oraz przypadków użycia, aby szczegółowo zaplanować funkcje systemu,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400" dirty="0"/>
              <a:t>opracowanie struktury bazy danych i kluczowych relacji między tabelami w </a:t>
            </a:r>
            <a:r>
              <a:rPr lang="pl-PL" sz="1400" dirty="0" err="1"/>
              <a:t>SQLite</a:t>
            </a:r>
            <a:r>
              <a:rPr lang="pl-PL" sz="1400" dirty="0"/>
              <a:t>.</a:t>
            </a:r>
          </a:p>
          <a:p>
            <a:r>
              <a:rPr lang="pl-PL" sz="1400" dirty="0"/>
              <a:t>Zarządzanie projektem: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400" dirty="0"/>
              <a:t>wykorzystanie narzędzia </a:t>
            </a:r>
            <a:r>
              <a:rPr lang="pl-PL" sz="1400" dirty="0" err="1"/>
              <a:t>Trello</a:t>
            </a:r>
            <a:r>
              <a:rPr lang="pl-PL" sz="1400" dirty="0"/>
              <a:t> do monitorowania postępu prac oraz efektywnej komunikacji w zespole,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400" dirty="0"/>
              <a:t>zastosowanie systemu kontroli wersji Git oraz platformy GitHub w celu zarządzania kodem źródłowym i wersjonowania projektu.</a:t>
            </a:r>
          </a:p>
          <a:p>
            <a:r>
              <a:rPr lang="pl-PL" sz="1400" dirty="0"/>
              <a:t>Testowanie i optymalizacja: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400" dirty="0"/>
              <a:t>testy manualne w celu weryfikacji poprawności działania aplikacji,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400" dirty="0"/>
              <a:t>optymalizacja działania aplikacji pod kątem wydajności i zarządzania pamięcią.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526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3907</TotalTime>
  <Words>826</Words>
  <Application>Microsoft Office PowerPoint</Application>
  <PresentationFormat>Panoramiczny</PresentationFormat>
  <Paragraphs>114</Paragraphs>
  <Slides>22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Motyw pakietu Office</vt:lpstr>
      <vt:lpstr>Budowa i implementacja aplikacji zarządzania zbiorami galerii sztuki </vt:lpstr>
      <vt:lpstr>Agenda</vt:lpstr>
      <vt:lpstr>Uzasadnienie wyboru tematu</vt:lpstr>
      <vt:lpstr>Główny cel</vt:lpstr>
      <vt:lpstr>Cele Szczegółowe</vt:lpstr>
      <vt:lpstr>Założenia projektu</vt:lpstr>
      <vt:lpstr>Obecne rozwiązania na rynku</vt:lpstr>
      <vt:lpstr>Nasza propozycja</vt:lpstr>
      <vt:lpstr>Metodyka pracy</vt:lpstr>
      <vt:lpstr>Technologie i narzędzia</vt:lpstr>
      <vt:lpstr>Prezentacja środowiska  – logowanie i rejestracja</vt:lpstr>
      <vt:lpstr>Role - przykład</vt:lpstr>
      <vt:lpstr>Diagram przypadków użycia</vt:lpstr>
      <vt:lpstr>Eksponaty</vt:lpstr>
      <vt:lpstr>Wystawy</vt:lpstr>
      <vt:lpstr>Wystawy</vt:lpstr>
      <vt:lpstr>Historia Zmian – rejestrowanie zdarzeń</vt:lpstr>
      <vt:lpstr>Kopie zapasowe</vt:lpstr>
      <vt:lpstr>Raporty</vt:lpstr>
      <vt:lpstr>Raporty</vt:lpstr>
      <vt:lpstr>Podsumowanie</vt:lpstr>
      <vt:lpstr>Dziękujemy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Budowa i implementacja aplikacji zarządzania zbiorami galerii sztuki </dc:title>
  <dc:creator>Emil Gielek</dc:creator>
  <cp:lastModifiedBy>Oliwia 128464</cp:lastModifiedBy>
  <cp:revision>37</cp:revision>
  <dcterms:created xsi:type="dcterms:W3CDTF">2025-01-22T17:49:02Z</dcterms:created>
  <dcterms:modified xsi:type="dcterms:W3CDTF">2025-02-03T19:26:27Z</dcterms:modified>
</cp:coreProperties>
</file>