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56" r:id="rId2"/>
    <p:sldId id="272" r:id="rId3"/>
    <p:sldId id="282" r:id="rId4"/>
    <p:sldId id="273" r:id="rId5"/>
    <p:sldId id="278" r:id="rId6"/>
    <p:sldId id="276" r:id="rId7"/>
    <p:sldId id="258" r:id="rId8"/>
    <p:sldId id="259" r:id="rId9"/>
    <p:sldId id="275" r:id="rId10"/>
    <p:sldId id="280" r:id="rId11"/>
    <p:sldId id="257" r:id="rId12"/>
    <p:sldId id="261" r:id="rId13"/>
    <p:sldId id="274" r:id="rId14"/>
    <p:sldId id="260" r:id="rId15"/>
    <p:sldId id="262" r:id="rId16"/>
    <p:sldId id="265" r:id="rId17"/>
    <p:sldId id="266" r:id="rId18"/>
    <p:sldId id="267" r:id="rId19"/>
    <p:sldId id="268" r:id="rId20"/>
    <p:sldId id="270" r:id="rId21"/>
    <p:sldId id="26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88" autoAdjust="0"/>
  </p:normalViewPr>
  <p:slideViewPr>
    <p:cSldViewPr snapToGrid="0">
      <p:cViewPr varScale="1">
        <p:scale>
          <a:sx n="98" d="100"/>
          <a:sy n="9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2.svg"/><Relationship Id="rId1" Type="http://schemas.openxmlformats.org/officeDocument/2006/relationships/image" Target="../media/image13.png"/><Relationship Id="rId6" Type="http://schemas.openxmlformats.org/officeDocument/2006/relationships/image" Target="../media/image26.svg"/><Relationship Id="rId5" Type="http://schemas.openxmlformats.org/officeDocument/2006/relationships/image" Target="../media/image1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30.svg"/><Relationship Id="rId1" Type="http://schemas.openxmlformats.org/officeDocument/2006/relationships/image" Target="../media/image17.png"/><Relationship Id="rId6" Type="http://schemas.openxmlformats.org/officeDocument/2006/relationships/image" Target="../media/image34.svg"/><Relationship Id="rId5" Type="http://schemas.openxmlformats.org/officeDocument/2006/relationships/image" Target="../media/image19.png"/><Relationship Id="rId4" Type="http://schemas.openxmlformats.org/officeDocument/2006/relationships/image" Target="../media/image3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8.svg"/><Relationship Id="rId1" Type="http://schemas.openxmlformats.org/officeDocument/2006/relationships/image" Target="../media/image2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2.svg"/><Relationship Id="rId1" Type="http://schemas.openxmlformats.org/officeDocument/2006/relationships/image" Target="../media/image13.png"/><Relationship Id="rId6" Type="http://schemas.openxmlformats.org/officeDocument/2006/relationships/image" Target="../media/image26.svg"/><Relationship Id="rId5" Type="http://schemas.openxmlformats.org/officeDocument/2006/relationships/image" Target="../media/image1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30.svg"/><Relationship Id="rId1" Type="http://schemas.openxmlformats.org/officeDocument/2006/relationships/image" Target="../media/image17.png"/><Relationship Id="rId6" Type="http://schemas.openxmlformats.org/officeDocument/2006/relationships/image" Target="../media/image34.svg"/><Relationship Id="rId5" Type="http://schemas.openxmlformats.org/officeDocument/2006/relationships/image" Target="../media/image19.png"/><Relationship Id="rId4" Type="http://schemas.openxmlformats.org/officeDocument/2006/relationships/image" Target="../media/image3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8.svg"/><Relationship Id="rId1" Type="http://schemas.openxmlformats.org/officeDocument/2006/relationships/image" Target="../media/image2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F4DD2-414A-46D8-AD09-693C56EE21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E806A1-D6AB-4B18-AB00-BF8D3483C5A4}">
      <dgm:prSet/>
      <dgm:spPr/>
      <dgm:t>
        <a:bodyPr/>
        <a:lstStyle/>
        <a:p>
          <a:r>
            <a:rPr lang="pl-PL"/>
            <a:t>Prostota i intuicyjność</a:t>
          </a:r>
          <a:endParaRPr lang="en-US"/>
        </a:p>
      </dgm:t>
    </dgm:pt>
    <dgm:pt modelId="{84833463-C10A-407A-B83C-5D4E45BAD394}" type="parTrans" cxnId="{3389D1AC-EBB1-41F2-9717-91C959FE13FA}">
      <dgm:prSet/>
      <dgm:spPr/>
      <dgm:t>
        <a:bodyPr/>
        <a:lstStyle/>
        <a:p>
          <a:endParaRPr lang="en-US"/>
        </a:p>
      </dgm:t>
    </dgm:pt>
    <dgm:pt modelId="{7A3E7860-5F97-4F32-AE64-AF09D9AD44E6}" type="sibTrans" cxnId="{3389D1AC-EBB1-41F2-9717-91C959FE13FA}">
      <dgm:prSet/>
      <dgm:spPr/>
      <dgm:t>
        <a:bodyPr/>
        <a:lstStyle/>
        <a:p>
          <a:endParaRPr lang="en-US"/>
        </a:p>
      </dgm:t>
    </dgm:pt>
    <dgm:pt modelId="{15C3B110-D706-4909-87D8-E59F24C6EFC0}">
      <dgm:prSet/>
      <dgm:spPr/>
      <dgm:t>
        <a:bodyPr/>
        <a:lstStyle/>
        <a:p>
          <a:r>
            <a:rPr lang="pl-PL"/>
            <a:t>Niskie koszty wdrożenia</a:t>
          </a:r>
          <a:endParaRPr lang="en-US"/>
        </a:p>
      </dgm:t>
    </dgm:pt>
    <dgm:pt modelId="{77730242-2452-44BA-899D-2ABF8A3DD017}" type="parTrans" cxnId="{641A3D50-BA35-4A6F-8E2E-D1960C34BFB0}">
      <dgm:prSet/>
      <dgm:spPr/>
      <dgm:t>
        <a:bodyPr/>
        <a:lstStyle/>
        <a:p>
          <a:endParaRPr lang="en-US"/>
        </a:p>
      </dgm:t>
    </dgm:pt>
    <dgm:pt modelId="{3EA5E59A-8B88-452D-B7B7-34174B5C2297}" type="sibTrans" cxnId="{641A3D50-BA35-4A6F-8E2E-D1960C34BFB0}">
      <dgm:prSet/>
      <dgm:spPr/>
      <dgm:t>
        <a:bodyPr/>
        <a:lstStyle/>
        <a:p>
          <a:endParaRPr lang="en-US"/>
        </a:p>
      </dgm:t>
    </dgm:pt>
    <dgm:pt modelId="{018C7AF2-EBF9-4DB6-892F-997BF518DC6E}">
      <dgm:prSet/>
      <dgm:spPr/>
      <dgm:t>
        <a:bodyPr/>
        <a:lstStyle/>
        <a:p>
          <a:r>
            <a:rPr lang="pl-PL"/>
            <a:t>Wsparcie dla lokalnych instytucji</a:t>
          </a:r>
          <a:endParaRPr lang="en-US"/>
        </a:p>
      </dgm:t>
    </dgm:pt>
    <dgm:pt modelId="{3DC9C12F-0B4A-4CDC-9DD6-914CE91263C8}" type="parTrans" cxnId="{C0A1ACE6-4864-46E3-878E-8FACA7A8C7EE}">
      <dgm:prSet/>
      <dgm:spPr/>
      <dgm:t>
        <a:bodyPr/>
        <a:lstStyle/>
        <a:p>
          <a:endParaRPr lang="en-US"/>
        </a:p>
      </dgm:t>
    </dgm:pt>
    <dgm:pt modelId="{B59D9152-0513-4288-BD48-9CBA9EAEF52F}" type="sibTrans" cxnId="{C0A1ACE6-4864-46E3-878E-8FACA7A8C7EE}">
      <dgm:prSet/>
      <dgm:spPr/>
      <dgm:t>
        <a:bodyPr/>
        <a:lstStyle/>
        <a:p>
          <a:endParaRPr lang="en-US"/>
        </a:p>
      </dgm:t>
    </dgm:pt>
    <dgm:pt modelId="{5686D5EF-5644-4B24-8760-4EDB16903C22}">
      <dgm:prSet/>
      <dgm:spPr/>
      <dgm:t>
        <a:bodyPr/>
        <a:lstStyle/>
        <a:p>
          <a:r>
            <a:rPr lang="pl-PL"/>
            <a:t>Nowoczesne technologie</a:t>
          </a:r>
          <a:endParaRPr lang="en-US"/>
        </a:p>
      </dgm:t>
    </dgm:pt>
    <dgm:pt modelId="{A1BB1B93-CB77-48E9-9566-2D19CC761403}" type="parTrans" cxnId="{619B9B56-23C6-4C70-8761-E7A0B21237DA}">
      <dgm:prSet/>
      <dgm:spPr/>
      <dgm:t>
        <a:bodyPr/>
        <a:lstStyle/>
        <a:p>
          <a:endParaRPr lang="en-US"/>
        </a:p>
      </dgm:t>
    </dgm:pt>
    <dgm:pt modelId="{BCBB0458-5DDF-445D-A2E3-E1ECC8AA3F29}" type="sibTrans" cxnId="{619B9B56-23C6-4C70-8761-E7A0B21237DA}">
      <dgm:prSet/>
      <dgm:spPr/>
      <dgm:t>
        <a:bodyPr/>
        <a:lstStyle/>
        <a:p>
          <a:endParaRPr lang="en-US"/>
        </a:p>
      </dgm:t>
    </dgm:pt>
    <dgm:pt modelId="{32EF2D20-5157-4045-BF2A-1437BE29DA49}">
      <dgm:prSet/>
      <dgm:spPr/>
      <dgm:t>
        <a:bodyPr/>
        <a:lstStyle/>
        <a:p>
          <a:r>
            <a:rPr lang="pl-PL"/>
            <a:t>Zarządzanie użytkownikami</a:t>
          </a:r>
          <a:endParaRPr lang="en-US"/>
        </a:p>
      </dgm:t>
    </dgm:pt>
    <dgm:pt modelId="{B9447BBC-D768-4786-87A1-972D8EF9418B}" type="parTrans" cxnId="{05AEF860-5E84-4658-9C8D-E5E4C1399413}">
      <dgm:prSet/>
      <dgm:spPr/>
      <dgm:t>
        <a:bodyPr/>
        <a:lstStyle/>
        <a:p>
          <a:endParaRPr lang="en-US"/>
        </a:p>
      </dgm:t>
    </dgm:pt>
    <dgm:pt modelId="{4A4D8FCF-90FE-40D9-AFE4-DB3FCBAE9B40}" type="sibTrans" cxnId="{05AEF860-5E84-4658-9C8D-E5E4C1399413}">
      <dgm:prSet/>
      <dgm:spPr/>
      <dgm:t>
        <a:bodyPr/>
        <a:lstStyle/>
        <a:p>
          <a:endParaRPr lang="en-US"/>
        </a:p>
      </dgm:t>
    </dgm:pt>
    <dgm:pt modelId="{05D24C55-2A8C-46D6-8724-D684EB5BB86F}">
      <dgm:prSet/>
      <dgm:spPr/>
      <dgm:t>
        <a:bodyPr/>
        <a:lstStyle/>
        <a:p>
          <a:r>
            <a:rPr lang="pl-PL" dirty="0"/>
            <a:t>Wydajność i niezależność</a:t>
          </a:r>
          <a:endParaRPr lang="en-US" dirty="0"/>
        </a:p>
      </dgm:t>
    </dgm:pt>
    <dgm:pt modelId="{83B09CFD-D325-4147-9CE0-13DA13D7DE6E}" type="parTrans" cxnId="{BC140FC1-EF97-4D46-BB9C-29DA16F95891}">
      <dgm:prSet/>
      <dgm:spPr/>
      <dgm:t>
        <a:bodyPr/>
        <a:lstStyle/>
        <a:p>
          <a:endParaRPr lang="en-US"/>
        </a:p>
      </dgm:t>
    </dgm:pt>
    <dgm:pt modelId="{F970F39D-D5A9-4027-B054-34C7702E8B90}" type="sibTrans" cxnId="{BC140FC1-EF97-4D46-BB9C-29DA16F95891}">
      <dgm:prSet/>
      <dgm:spPr/>
      <dgm:t>
        <a:bodyPr/>
        <a:lstStyle/>
        <a:p>
          <a:endParaRPr lang="en-US"/>
        </a:p>
      </dgm:t>
    </dgm:pt>
    <dgm:pt modelId="{FA612FE2-DA54-47AF-A479-43FF4AAAF908}" type="pres">
      <dgm:prSet presAssocID="{5CBF4DD2-414A-46D8-AD09-693C56EE21A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15AE0860-BD68-4BA9-A2FF-789DF250193A}" type="pres">
      <dgm:prSet presAssocID="{B3E806A1-D6AB-4B18-AB00-BF8D3483C5A4}" presName="compNode" presStyleCnt="0"/>
      <dgm:spPr/>
    </dgm:pt>
    <dgm:pt modelId="{AE075AE5-54B2-4A02-A39D-144671EFCE11}" type="pres">
      <dgm:prSet presAssocID="{B3E806A1-D6AB-4B18-AB00-BF8D3483C5A4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78B3F4DE-4DC4-45E4-B5F8-AB9EF7D4EEA4}" type="pres">
      <dgm:prSet presAssocID="{B3E806A1-D6AB-4B18-AB00-BF8D3483C5A4}" presName="spaceRect" presStyleCnt="0"/>
      <dgm:spPr/>
    </dgm:pt>
    <dgm:pt modelId="{F65E0E60-0CAE-4DC0-8A69-5C5FC987452E}" type="pres">
      <dgm:prSet presAssocID="{B3E806A1-D6AB-4B18-AB00-BF8D3483C5A4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1EDEC68-EFB8-4D2D-87D1-9430DEB4A146}" type="pres">
      <dgm:prSet presAssocID="{7A3E7860-5F97-4F32-AE64-AF09D9AD44E6}" presName="sibTrans" presStyleCnt="0"/>
      <dgm:spPr/>
    </dgm:pt>
    <dgm:pt modelId="{447F6B74-30C2-43B2-B6EC-EC66E56C172F}" type="pres">
      <dgm:prSet presAssocID="{15C3B110-D706-4909-87D8-E59F24C6EFC0}" presName="compNode" presStyleCnt="0"/>
      <dgm:spPr/>
    </dgm:pt>
    <dgm:pt modelId="{6BFC6E62-17DA-465A-82CE-7C0949A43E68}" type="pres">
      <dgm:prSet presAssocID="{15C3B110-D706-4909-87D8-E59F24C6EFC0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B68F9C86-76F6-42AB-A8B7-89CFEF4677C7}" type="pres">
      <dgm:prSet presAssocID="{15C3B110-D706-4909-87D8-E59F24C6EFC0}" presName="spaceRect" presStyleCnt="0"/>
      <dgm:spPr/>
    </dgm:pt>
    <dgm:pt modelId="{8DB3FBA8-7707-45D7-8CD4-8BBDC10E0144}" type="pres">
      <dgm:prSet presAssocID="{15C3B110-D706-4909-87D8-E59F24C6EFC0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B833C5D-83E5-4A46-B4DD-8502CF89230E}" type="pres">
      <dgm:prSet presAssocID="{3EA5E59A-8B88-452D-B7B7-34174B5C2297}" presName="sibTrans" presStyleCnt="0"/>
      <dgm:spPr/>
    </dgm:pt>
    <dgm:pt modelId="{FB1CDC55-6A99-4AD6-B14F-8FFDF7118315}" type="pres">
      <dgm:prSet presAssocID="{018C7AF2-EBF9-4DB6-892F-997BF518DC6E}" presName="compNode" presStyleCnt="0"/>
      <dgm:spPr/>
    </dgm:pt>
    <dgm:pt modelId="{1DF03FB5-A5FD-40D4-951A-A8EF34E4C683}" type="pres">
      <dgm:prSet presAssocID="{018C7AF2-EBF9-4DB6-892F-997BF518DC6E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CFD2ABC-28E3-4E86-95BB-739A339F0981}" type="pres">
      <dgm:prSet presAssocID="{018C7AF2-EBF9-4DB6-892F-997BF518DC6E}" presName="spaceRect" presStyleCnt="0"/>
      <dgm:spPr/>
    </dgm:pt>
    <dgm:pt modelId="{A2EA2E30-988C-4E1C-8001-97023089293C}" type="pres">
      <dgm:prSet presAssocID="{018C7AF2-EBF9-4DB6-892F-997BF518DC6E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C2D5D6F-434C-42B9-8D64-85E15034DDB1}" type="pres">
      <dgm:prSet presAssocID="{B59D9152-0513-4288-BD48-9CBA9EAEF52F}" presName="sibTrans" presStyleCnt="0"/>
      <dgm:spPr/>
    </dgm:pt>
    <dgm:pt modelId="{7179102B-E093-41FB-9A40-5E99C737F99E}" type="pres">
      <dgm:prSet presAssocID="{5686D5EF-5644-4B24-8760-4EDB16903C22}" presName="compNode" presStyleCnt="0"/>
      <dgm:spPr/>
    </dgm:pt>
    <dgm:pt modelId="{FEB09E3E-5481-4493-9834-E35D4041A614}" type="pres">
      <dgm:prSet presAssocID="{5686D5EF-5644-4B24-8760-4EDB16903C22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067334D0-D2D0-4335-8CC5-9FA64B9ADDCC}" type="pres">
      <dgm:prSet presAssocID="{5686D5EF-5644-4B24-8760-4EDB16903C22}" presName="spaceRect" presStyleCnt="0"/>
      <dgm:spPr/>
    </dgm:pt>
    <dgm:pt modelId="{19FE9456-BE7D-4751-A2DE-183E2103D334}" type="pres">
      <dgm:prSet presAssocID="{5686D5EF-5644-4B24-8760-4EDB16903C22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03892444-9A5C-42B6-AAD9-BE04889459A4}" type="pres">
      <dgm:prSet presAssocID="{BCBB0458-5DDF-445D-A2E3-E1ECC8AA3F29}" presName="sibTrans" presStyleCnt="0"/>
      <dgm:spPr/>
    </dgm:pt>
    <dgm:pt modelId="{E59A9291-F2FF-4326-8A5B-193EA3B2807F}" type="pres">
      <dgm:prSet presAssocID="{32EF2D20-5157-4045-BF2A-1437BE29DA49}" presName="compNode" presStyleCnt="0"/>
      <dgm:spPr/>
    </dgm:pt>
    <dgm:pt modelId="{52C2BCA7-596B-4E67-AB94-DD908A14101B}" type="pres">
      <dgm:prSet presAssocID="{32EF2D20-5157-4045-BF2A-1437BE29DA49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Spotkanie"/>
        </a:ext>
      </dgm:extLst>
    </dgm:pt>
    <dgm:pt modelId="{1CAF751A-F179-472C-A6ED-10BF43374886}" type="pres">
      <dgm:prSet presAssocID="{32EF2D20-5157-4045-BF2A-1437BE29DA49}" presName="spaceRect" presStyleCnt="0"/>
      <dgm:spPr/>
    </dgm:pt>
    <dgm:pt modelId="{4C9901BB-1E3C-4974-8FD2-26B1DC4DE914}" type="pres">
      <dgm:prSet presAssocID="{32EF2D20-5157-4045-BF2A-1437BE29DA49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B104A38A-0B3A-4BDE-9EC0-0A231889810D}" type="pres">
      <dgm:prSet presAssocID="{4A4D8FCF-90FE-40D9-AFE4-DB3FCBAE9B40}" presName="sibTrans" presStyleCnt="0"/>
      <dgm:spPr/>
    </dgm:pt>
    <dgm:pt modelId="{30C50F21-A459-4477-91A2-8BCD2AE9A69E}" type="pres">
      <dgm:prSet presAssocID="{05D24C55-2A8C-46D6-8724-D684EB5BB86F}" presName="compNode" presStyleCnt="0"/>
      <dgm:spPr/>
    </dgm:pt>
    <dgm:pt modelId="{4C259F4B-47D8-45AA-B1C5-DEE08EF9D467}" type="pres">
      <dgm:prSet presAssocID="{05D24C55-2A8C-46D6-8724-D684EB5BB86F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261C614-DE15-48F5-A786-D681BDD9D80F}" type="pres">
      <dgm:prSet presAssocID="{05D24C55-2A8C-46D6-8724-D684EB5BB86F}" presName="spaceRect" presStyleCnt="0"/>
      <dgm:spPr/>
    </dgm:pt>
    <dgm:pt modelId="{30319A03-7823-4A23-99AA-04C4B5DD6319}" type="pres">
      <dgm:prSet presAssocID="{05D24C55-2A8C-46D6-8724-D684EB5BB86F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C0A1ACE6-4864-46E3-878E-8FACA7A8C7EE}" srcId="{5CBF4DD2-414A-46D8-AD09-693C56EE21A8}" destId="{018C7AF2-EBF9-4DB6-892F-997BF518DC6E}" srcOrd="2" destOrd="0" parTransId="{3DC9C12F-0B4A-4CDC-9DD6-914CE91263C8}" sibTransId="{B59D9152-0513-4288-BD48-9CBA9EAEF52F}"/>
    <dgm:cxn modelId="{07896448-4CCB-46B3-AEC1-CAE9D37ABF7B}" type="presOf" srcId="{15C3B110-D706-4909-87D8-E59F24C6EFC0}" destId="{8DB3FBA8-7707-45D7-8CD4-8BBDC10E0144}" srcOrd="0" destOrd="0" presId="urn:microsoft.com/office/officeart/2018/2/layout/IconLabelList"/>
    <dgm:cxn modelId="{CF7450BB-43A8-4B4D-9497-881118E94056}" type="presOf" srcId="{018C7AF2-EBF9-4DB6-892F-997BF518DC6E}" destId="{A2EA2E30-988C-4E1C-8001-97023089293C}" srcOrd="0" destOrd="0" presId="urn:microsoft.com/office/officeart/2018/2/layout/IconLabelList"/>
    <dgm:cxn modelId="{D92C2836-CCA2-42EF-B1BF-844394D6991F}" type="presOf" srcId="{05D24C55-2A8C-46D6-8724-D684EB5BB86F}" destId="{30319A03-7823-4A23-99AA-04C4B5DD6319}" srcOrd="0" destOrd="0" presId="urn:microsoft.com/office/officeart/2018/2/layout/IconLabelList"/>
    <dgm:cxn modelId="{F124A845-134C-4554-9D2E-985BE979F8B5}" type="presOf" srcId="{5CBF4DD2-414A-46D8-AD09-693C56EE21A8}" destId="{FA612FE2-DA54-47AF-A479-43FF4AAAF908}" srcOrd="0" destOrd="0" presId="urn:microsoft.com/office/officeart/2018/2/layout/IconLabelList"/>
    <dgm:cxn modelId="{74BEB2FC-470D-4327-A3BB-6316C75ADE54}" type="presOf" srcId="{32EF2D20-5157-4045-BF2A-1437BE29DA49}" destId="{4C9901BB-1E3C-4974-8FD2-26B1DC4DE914}" srcOrd="0" destOrd="0" presId="urn:microsoft.com/office/officeart/2018/2/layout/IconLabelList"/>
    <dgm:cxn modelId="{BC140FC1-EF97-4D46-BB9C-29DA16F95891}" srcId="{5CBF4DD2-414A-46D8-AD09-693C56EE21A8}" destId="{05D24C55-2A8C-46D6-8724-D684EB5BB86F}" srcOrd="5" destOrd="0" parTransId="{83B09CFD-D325-4147-9CE0-13DA13D7DE6E}" sibTransId="{F970F39D-D5A9-4027-B054-34C7702E8B90}"/>
    <dgm:cxn modelId="{F629FDAA-6106-4D93-804F-E11C1578F3A4}" type="presOf" srcId="{B3E806A1-D6AB-4B18-AB00-BF8D3483C5A4}" destId="{F65E0E60-0CAE-4DC0-8A69-5C5FC987452E}" srcOrd="0" destOrd="0" presId="urn:microsoft.com/office/officeart/2018/2/layout/IconLabelList"/>
    <dgm:cxn modelId="{12D9D5F9-B8E7-43F9-BB80-1ADABA7DD0A6}" type="presOf" srcId="{5686D5EF-5644-4B24-8760-4EDB16903C22}" destId="{19FE9456-BE7D-4751-A2DE-183E2103D334}" srcOrd="0" destOrd="0" presId="urn:microsoft.com/office/officeart/2018/2/layout/IconLabelList"/>
    <dgm:cxn modelId="{3389D1AC-EBB1-41F2-9717-91C959FE13FA}" srcId="{5CBF4DD2-414A-46D8-AD09-693C56EE21A8}" destId="{B3E806A1-D6AB-4B18-AB00-BF8D3483C5A4}" srcOrd="0" destOrd="0" parTransId="{84833463-C10A-407A-B83C-5D4E45BAD394}" sibTransId="{7A3E7860-5F97-4F32-AE64-AF09D9AD44E6}"/>
    <dgm:cxn modelId="{641A3D50-BA35-4A6F-8E2E-D1960C34BFB0}" srcId="{5CBF4DD2-414A-46D8-AD09-693C56EE21A8}" destId="{15C3B110-D706-4909-87D8-E59F24C6EFC0}" srcOrd="1" destOrd="0" parTransId="{77730242-2452-44BA-899D-2ABF8A3DD017}" sibTransId="{3EA5E59A-8B88-452D-B7B7-34174B5C2297}"/>
    <dgm:cxn modelId="{619B9B56-23C6-4C70-8761-E7A0B21237DA}" srcId="{5CBF4DD2-414A-46D8-AD09-693C56EE21A8}" destId="{5686D5EF-5644-4B24-8760-4EDB16903C22}" srcOrd="3" destOrd="0" parTransId="{A1BB1B93-CB77-48E9-9566-2D19CC761403}" sibTransId="{BCBB0458-5DDF-445D-A2E3-E1ECC8AA3F29}"/>
    <dgm:cxn modelId="{05AEF860-5E84-4658-9C8D-E5E4C1399413}" srcId="{5CBF4DD2-414A-46D8-AD09-693C56EE21A8}" destId="{32EF2D20-5157-4045-BF2A-1437BE29DA49}" srcOrd="4" destOrd="0" parTransId="{B9447BBC-D768-4786-87A1-972D8EF9418B}" sibTransId="{4A4D8FCF-90FE-40D9-AFE4-DB3FCBAE9B40}"/>
    <dgm:cxn modelId="{E84C0DA6-0561-47FE-94D8-5D911434C651}" type="presParOf" srcId="{FA612FE2-DA54-47AF-A479-43FF4AAAF908}" destId="{15AE0860-BD68-4BA9-A2FF-789DF250193A}" srcOrd="0" destOrd="0" presId="urn:microsoft.com/office/officeart/2018/2/layout/IconLabelList"/>
    <dgm:cxn modelId="{7D9FB080-DFD9-40D9-9991-C107D4E3E923}" type="presParOf" srcId="{15AE0860-BD68-4BA9-A2FF-789DF250193A}" destId="{AE075AE5-54B2-4A02-A39D-144671EFCE11}" srcOrd="0" destOrd="0" presId="urn:microsoft.com/office/officeart/2018/2/layout/IconLabelList"/>
    <dgm:cxn modelId="{5028ACC7-68ED-4470-A86C-60276E2D6619}" type="presParOf" srcId="{15AE0860-BD68-4BA9-A2FF-789DF250193A}" destId="{78B3F4DE-4DC4-45E4-B5F8-AB9EF7D4EEA4}" srcOrd="1" destOrd="0" presId="urn:microsoft.com/office/officeart/2018/2/layout/IconLabelList"/>
    <dgm:cxn modelId="{8D696356-D81F-49F5-989A-72E02FEF4149}" type="presParOf" srcId="{15AE0860-BD68-4BA9-A2FF-789DF250193A}" destId="{F65E0E60-0CAE-4DC0-8A69-5C5FC987452E}" srcOrd="2" destOrd="0" presId="urn:microsoft.com/office/officeart/2018/2/layout/IconLabelList"/>
    <dgm:cxn modelId="{04AA1FE0-1961-41EC-BB8E-C3FBFB9C753C}" type="presParOf" srcId="{FA612FE2-DA54-47AF-A479-43FF4AAAF908}" destId="{51EDEC68-EFB8-4D2D-87D1-9430DEB4A146}" srcOrd="1" destOrd="0" presId="urn:microsoft.com/office/officeart/2018/2/layout/IconLabelList"/>
    <dgm:cxn modelId="{92B886A4-97D0-4D4C-8BD1-10E326F4073B}" type="presParOf" srcId="{FA612FE2-DA54-47AF-A479-43FF4AAAF908}" destId="{447F6B74-30C2-43B2-B6EC-EC66E56C172F}" srcOrd="2" destOrd="0" presId="urn:microsoft.com/office/officeart/2018/2/layout/IconLabelList"/>
    <dgm:cxn modelId="{7FE02F7B-F3D0-46F4-B616-6C0129FBCBC8}" type="presParOf" srcId="{447F6B74-30C2-43B2-B6EC-EC66E56C172F}" destId="{6BFC6E62-17DA-465A-82CE-7C0949A43E68}" srcOrd="0" destOrd="0" presId="urn:microsoft.com/office/officeart/2018/2/layout/IconLabelList"/>
    <dgm:cxn modelId="{14D82152-58AB-4969-91AA-94ABCB2712C7}" type="presParOf" srcId="{447F6B74-30C2-43B2-B6EC-EC66E56C172F}" destId="{B68F9C86-76F6-42AB-A8B7-89CFEF4677C7}" srcOrd="1" destOrd="0" presId="urn:microsoft.com/office/officeart/2018/2/layout/IconLabelList"/>
    <dgm:cxn modelId="{F15D158D-EEFB-41B2-AEBD-DD0E91D96F2E}" type="presParOf" srcId="{447F6B74-30C2-43B2-B6EC-EC66E56C172F}" destId="{8DB3FBA8-7707-45D7-8CD4-8BBDC10E0144}" srcOrd="2" destOrd="0" presId="urn:microsoft.com/office/officeart/2018/2/layout/IconLabelList"/>
    <dgm:cxn modelId="{816A2A75-08AA-4AE8-ACAC-F30E631103EB}" type="presParOf" srcId="{FA612FE2-DA54-47AF-A479-43FF4AAAF908}" destId="{5B833C5D-83E5-4A46-B4DD-8502CF89230E}" srcOrd="3" destOrd="0" presId="urn:microsoft.com/office/officeart/2018/2/layout/IconLabelList"/>
    <dgm:cxn modelId="{C065DC33-A6D7-41F2-93CA-6A846B26F266}" type="presParOf" srcId="{FA612FE2-DA54-47AF-A479-43FF4AAAF908}" destId="{FB1CDC55-6A99-4AD6-B14F-8FFDF7118315}" srcOrd="4" destOrd="0" presId="urn:microsoft.com/office/officeart/2018/2/layout/IconLabelList"/>
    <dgm:cxn modelId="{423A6AD9-CE4E-4C90-AA2C-BCD14A0B6051}" type="presParOf" srcId="{FB1CDC55-6A99-4AD6-B14F-8FFDF7118315}" destId="{1DF03FB5-A5FD-40D4-951A-A8EF34E4C683}" srcOrd="0" destOrd="0" presId="urn:microsoft.com/office/officeart/2018/2/layout/IconLabelList"/>
    <dgm:cxn modelId="{5345A2F3-A940-4A57-844A-C9881072A2DE}" type="presParOf" srcId="{FB1CDC55-6A99-4AD6-B14F-8FFDF7118315}" destId="{CCFD2ABC-28E3-4E86-95BB-739A339F0981}" srcOrd="1" destOrd="0" presId="urn:microsoft.com/office/officeart/2018/2/layout/IconLabelList"/>
    <dgm:cxn modelId="{E80D3205-7CDE-4030-97DC-05CF23EE67D1}" type="presParOf" srcId="{FB1CDC55-6A99-4AD6-B14F-8FFDF7118315}" destId="{A2EA2E30-988C-4E1C-8001-97023089293C}" srcOrd="2" destOrd="0" presId="urn:microsoft.com/office/officeart/2018/2/layout/IconLabelList"/>
    <dgm:cxn modelId="{466CC4E8-2091-41DD-AFE2-1F14340F8CCA}" type="presParOf" srcId="{FA612FE2-DA54-47AF-A479-43FF4AAAF908}" destId="{5C2D5D6F-434C-42B9-8D64-85E15034DDB1}" srcOrd="5" destOrd="0" presId="urn:microsoft.com/office/officeart/2018/2/layout/IconLabelList"/>
    <dgm:cxn modelId="{D01D39A2-CA62-456F-998F-6A81A75BEAC2}" type="presParOf" srcId="{FA612FE2-DA54-47AF-A479-43FF4AAAF908}" destId="{7179102B-E093-41FB-9A40-5E99C737F99E}" srcOrd="6" destOrd="0" presId="urn:microsoft.com/office/officeart/2018/2/layout/IconLabelList"/>
    <dgm:cxn modelId="{0D174318-ABAB-40D9-9641-01C1D8665A68}" type="presParOf" srcId="{7179102B-E093-41FB-9A40-5E99C737F99E}" destId="{FEB09E3E-5481-4493-9834-E35D4041A614}" srcOrd="0" destOrd="0" presId="urn:microsoft.com/office/officeart/2018/2/layout/IconLabelList"/>
    <dgm:cxn modelId="{D9E72ABF-DEFF-491F-937A-55D0A84DEA99}" type="presParOf" srcId="{7179102B-E093-41FB-9A40-5E99C737F99E}" destId="{067334D0-D2D0-4335-8CC5-9FA64B9ADDCC}" srcOrd="1" destOrd="0" presId="urn:microsoft.com/office/officeart/2018/2/layout/IconLabelList"/>
    <dgm:cxn modelId="{4E61E8BA-4440-4B6B-9745-59EB35D5794F}" type="presParOf" srcId="{7179102B-E093-41FB-9A40-5E99C737F99E}" destId="{19FE9456-BE7D-4751-A2DE-183E2103D334}" srcOrd="2" destOrd="0" presId="urn:microsoft.com/office/officeart/2018/2/layout/IconLabelList"/>
    <dgm:cxn modelId="{F7E87B2D-9798-4E9D-AE7A-B4CFF8A07BD4}" type="presParOf" srcId="{FA612FE2-DA54-47AF-A479-43FF4AAAF908}" destId="{03892444-9A5C-42B6-AAD9-BE04889459A4}" srcOrd="7" destOrd="0" presId="urn:microsoft.com/office/officeart/2018/2/layout/IconLabelList"/>
    <dgm:cxn modelId="{AACA2489-C9FC-4695-AA52-04E67EFBB607}" type="presParOf" srcId="{FA612FE2-DA54-47AF-A479-43FF4AAAF908}" destId="{E59A9291-F2FF-4326-8A5B-193EA3B2807F}" srcOrd="8" destOrd="0" presId="urn:microsoft.com/office/officeart/2018/2/layout/IconLabelList"/>
    <dgm:cxn modelId="{A55E5667-FC82-40CE-AA9A-CC2A3687DE13}" type="presParOf" srcId="{E59A9291-F2FF-4326-8A5B-193EA3B2807F}" destId="{52C2BCA7-596B-4E67-AB94-DD908A14101B}" srcOrd="0" destOrd="0" presId="urn:microsoft.com/office/officeart/2018/2/layout/IconLabelList"/>
    <dgm:cxn modelId="{839C8D28-04B4-4A4B-B3A2-B807DAAC7629}" type="presParOf" srcId="{E59A9291-F2FF-4326-8A5B-193EA3B2807F}" destId="{1CAF751A-F179-472C-A6ED-10BF43374886}" srcOrd="1" destOrd="0" presId="urn:microsoft.com/office/officeart/2018/2/layout/IconLabelList"/>
    <dgm:cxn modelId="{95EDACE1-E4C0-41F5-9E2E-3B0A083923F1}" type="presParOf" srcId="{E59A9291-F2FF-4326-8A5B-193EA3B2807F}" destId="{4C9901BB-1E3C-4974-8FD2-26B1DC4DE914}" srcOrd="2" destOrd="0" presId="urn:microsoft.com/office/officeart/2018/2/layout/IconLabelList"/>
    <dgm:cxn modelId="{BCD3BAB7-76FD-4767-B481-6C8170494017}" type="presParOf" srcId="{FA612FE2-DA54-47AF-A479-43FF4AAAF908}" destId="{B104A38A-0B3A-4BDE-9EC0-0A231889810D}" srcOrd="9" destOrd="0" presId="urn:microsoft.com/office/officeart/2018/2/layout/IconLabelList"/>
    <dgm:cxn modelId="{35D39F3E-ABF3-44DE-991D-3C7BE7D29346}" type="presParOf" srcId="{FA612FE2-DA54-47AF-A479-43FF4AAAF908}" destId="{30C50F21-A459-4477-91A2-8BCD2AE9A69E}" srcOrd="10" destOrd="0" presId="urn:microsoft.com/office/officeart/2018/2/layout/IconLabelList"/>
    <dgm:cxn modelId="{DBF57F51-5F47-4739-88E8-4F5E889FDE18}" type="presParOf" srcId="{30C50F21-A459-4477-91A2-8BCD2AE9A69E}" destId="{4C259F4B-47D8-45AA-B1C5-DEE08EF9D467}" srcOrd="0" destOrd="0" presId="urn:microsoft.com/office/officeart/2018/2/layout/IconLabelList"/>
    <dgm:cxn modelId="{7B77456A-33DA-4293-BA76-AB81BBBC36E5}" type="presParOf" srcId="{30C50F21-A459-4477-91A2-8BCD2AE9A69E}" destId="{4261C614-DE15-48F5-A786-D681BDD9D80F}" srcOrd="1" destOrd="0" presId="urn:microsoft.com/office/officeart/2018/2/layout/IconLabelList"/>
    <dgm:cxn modelId="{F95E0C99-13EA-4B79-8457-0E83D64A5255}" type="presParOf" srcId="{30C50F21-A459-4477-91A2-8BCD2AE9A69E}" destId="{30319A03-7823-4A23-99AA-04C4B5DD63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DF90A-314B-4B5E-B665-E88A098739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745DCA-D753-41C2-BA59-639F13FF2A36}">
      <dgm:prSet/>
      <dgm:spPr/>
      <dgm:t>
        <a:bodyPr/>
        <a:lstStyle/>
        <a:p>
          <a:r>
            <a:rPr lang="pl-PL"/>
            <a:t>Aplikacja lokalna na komputery z systemem Windows</a:t>
          </a:r>
          <a:endParaRPr lang="en-US"/>
        </a:p>
      </dgm:t>
    </dgm:pt>
    <dgm:pt modelId="{7E8B8C6F-011F-4E8F-99FF-F3101B53C3D1}" type="parTrans" cxnId="{2CB5609E-561E-4A1D-85D5-7C3A777ED0DF}">
      <dgm:prSet/>
      <dgm:spPr/>
      <dgm:t>
        <a:bodyPr/>
        <a:lstStyle/>
        <a:p>
          <a:endParaRPr lang="en-US"/>
        </a:p>
      </dgm:t>
    </dgm:pt>
    <dgm:pt modelId="{9DA4E62B-D0E1-4460-AB10-4B25C5C6FEF6}" type="sibTrans" cxnId="{2CB5609E-561E-4A1D-85D5-7C3A777ED0DF}">
      <dgm:prSet/>
      <dgm:spPr/>
      <dgm:t>
        <a:bodyPr/>
        <a:lstStyle/>
        <a:p>
          <a:endParaRPr lang="en-US"/>
        </a:p>
      </dgm:t>
    </dgm:pt>
    <dgm:pt modelId="{6F558C87-9557-4A8B-BFAD-99068A6F55CF}">
      <dgm:prSet/>
      <dgm:spPr/>
      <dgm:t>
        <a:bodyPr/>
        <a:lstStyle/>
        <a:p>
          <a:r>
            <a:rPr lang="pl-PL"/>
            <a:t>Pełna kontrola nad danymi i dostępem</a:t>
          </a:r>
          <a:endParaRPr lang="en-US"/>
        </a:p>
      </dgm:t>
    </dgm:pt>
    <dgm:pt modelId="{0A4018F2-43E6-4211-BBE6-23D4EF97943E}" type="parTrans" cxnId="{AEF32179-734A-4703-83C3-8E3C6970EE4F}">
      <dgm:prSet/>
      <dgm:spPr/>
      <dgm:t>
        <a:bodyPr/>
        <a:lstStyle/>
        <a:p>
          <a:endParaRPr lang="en-US"/>
        </a:p>
      </dgm:t>
    </dgm:pt>
    <dgm:pt modelId="{87A30837-86BA-455D-A965-1A3E9DEDF1E5}" type="sibTrans" cxnId="{AEF32179-734A-4703-83C3-8E3C6970EE4F}">
      <dgm:prSet/>
      <dgm:spPr/>
      <dgm:t>
        <a:bodyPr/>
        <a:lstStyle/>
        <a:p>
          <a:endParaRPr lang="en-US"/>
        </a:p>
      </dgm:t>
    </dgm:pt>
    <dgm:pt modelId="{27F569D3-6212-44FE-A367-18E2516904FB}">
      <dgm:prSet/>
      <dgm:spPr/>
      <dgm:t>
        <a:bodyPr/>
        <a:lstStyle/>
        <a:p>
          <a:r>
            <a:rPr lang="pl-PL"/>
            <a:t>Prosta w obsłudze, nie wymagająca szkoleń, ponieważ posiada najpotrzebniejsze rzeczy dla galerii</a:t>
          </a:r>
          <a:endParaRPr lang="en-US"/>
        </a:p>
      </dgm:t>
    </dgm:pt>
    <dgm:pt modelId="{1ED3B6B8-41B7-4404-B519-A02C94E6C4F0}" type="parTrans" cxnId="{F8764045-CD7E-4924-9EA9-BAC6D4875380}">
      <dgm:prSet/>
      <dgm:spPr/>
      <dgm:t>
        <a:bodyPr/>
        <a:lstStyle/>
        <a:p>
          <a:endParaRPr lang="en-US"/>
        </a:p>
      </dgm:t>
    </dgm:pt>
    <dgm:pt modelId="{EE0C2A3C-26E3-48DD-8F6F-11EDE87E6632}" type="sibTrans" cxnId="{F8764045-CD7E-4924-9EA9-BAC6D4875380}">
      <dgm:prSet/>
      <dgm:spPr/>
      <dgm:t>
        <a:bodyPr/>
        <a:lstStyle/>
        <a:p>
          <a:endParaRPr lang="en-US"/>
        </a:p>
      </dgm:t>
    </dgm:pt>
    <dgm:pt modelId="{1B16F572-728C-418A-BB1B-953671A6299D}">
      <dgm:prSet/>
      <dgm:spPr/>
      <dgm:t>
        <a:bodyPr/>
        <a:lstStyle/>
        <a:p>
          <a:r>
            <a:rPr lang="pl-PL"/>
            <a:t>Na miarę potrzeb konkretnego muzeum, co pozwala na pełną personalizację. W przypadku SaaS użytkownicy muszą dostosowywać swoje potrzeby do szablonowych funkcji</a:t>
          </a:r>
          <a:endParaRPr lang="en-US"/>
        </a:p>
      </dgm:t>
    </dgm:pt>
    <dgm:pt modelId="{3E1F4A14-3641-4D9D-AE21-05EF4E69989F}" type="parTrans" cxnId="{85ADE9CE-19A2-4F66-BCF3-B3F12045EEDE}">
      <dgm:prSet/>
      <dgm:spPr/>
      <dgm:t>
        <a:bodyPr/>
        <a:lstStyle/>
        <a:p>
          <a:endParaRPr lang="en-US"/>
        </a:p>
      </dgm:t>
    </dgm:pt>
    <dgm:pt modelId="{615D0EE6-94D9-47AA-8621-166A57529907}" type="sibTrans" cxnId="{85ADE9CE-19A2-4F66-BCF3-B3F12045EEDE}">
      <dgm:prSet/>
      <dgm:spPr/>
      <dgm:t>
        <a:bodyPr/>
        <a:lstStyle/>
        <a:p>
          <a:endParaRPr lang="en-US"/>
        </a:p>
      </dgm:t>
    </dgm:pt>
    <dgm:pt modelId="{F41DCCA8-3FEF-48D8-AF36-F49C46222036}" type="pres">
      <dgm:prSet presAssocID="{07CDF90A-314B-4B5E-B665-E88A098739F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19D4D8F-EEF4-4BA3-8653-FC40E591E797}" type="pres">
      <dgm:prSet presAssocID="{E5745DCA-D753-41C2-BA59-639F13FF2A36}" presName="compNode" presStyleCnt="0"/>
      <dgm:spPr/>
    </dgm:pt>
    <dgm:pt modelId="{C830FD41-0BC4-4B3A-BA7D-C09649B6DB36}" type="pres">
      <dgm:prSet presAssocID="{E5745DCA-D753-41C2-BA59-639F13FF2A36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889640F7-6F04-4673-BA14-F204078E4313}" type="pres">
      <dgm:prSet presAssocID="{E5745DCA-D753-41C2-BA59-639F13FF2A36}" presName="spaceRect" presStyleCnt="0"/>
      <dgm:spPr/>
    </dgm:pt>
    <dgm:pt modelId="{51B02202-A092-425F-BF9B-0202325CC9E0}" type="pres">
      <dgm:prSet presAssocID="{E5745DCA-D753-41C2-BA59-639F13FF2A36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08F79D4D-32D5-46ED-AA87-1282B5103F7E}" type="pres">
      <dgm:prSet presAssocID="{9DA4E62B-D0E1-4460-AB10-4B25C5C6FEF6}" presName="sibTrans" presStyleCnt="0"/>
      <dgm:spPr/>
    </dgm:pt>
    <dgm:pt modelId="{78888A3F-46B7-4204-8D04-F333EDA0ECDD}" type="pres">
      <dgm:prSet presAssocID="{6F558C87-9557-4A8B-BFAD-99068A6F55CF}" presName="compNode" presStyleCnt="0"/>
      <dgm:spPr/>
    </dgm:pt>
    <dgm:pt modelId="{F3A5F65D-7085-4D9E-8777-514DF2568F07}" type="pres">
      <dgm:prSet presAssocID="{6F558C87-9557-4A8B-BFAD-99068A6F55CF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AD200347-DF52-48EF-BA43-9ECCD69093DB}" type="pres">
      <dgm:prSet presAssocID="{6F558C87-9557-4A8B-BFAD-99068A6F55CF}" presName="spaceRect" presStyleCnt="0"/>
      <dgm:spPr/>
    </dgm:pt>
    <dgm:pt modelId="{8A319C49-9354-460F-8307-9423EC03AF49}" type="pres">
      <dgm:prSet presAssocID="{6F558C87-9557-4A8B-BFAD-99068A6F55CF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0613050-8C92-490A-A773-111E37C27DD3}" type="pres">
      <dgm:prSet presAssocID="{87A30837-86BA-455D-A965-1A3E9DEDF1E5}" presName="sibTrans" presStyleCnt="0"/>
      <dgm:spPr/>
    </dgm:pt>
    <dgm:pt modelId="{620AA30E-12ED-4F7F-8ACA-96F451A4BBE8}" type="pres">
      <dgm:prSet presAssocID="{27F569D3-6212-44FE-A367-18E2516904FB}" presName="compNode" presStyleCnt="0"/>
      <dgm:spPr/>
    </dgm:pt>
    <dgm:pt modelId="{46DF0F84-D06C-4F15-BC21-56380B904A66}" type="pres">
      <dgm:prSet presAssocID="{27F569D3-6212-44FE-A367-18E2516904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4377E323-F3FA-4C86-9B40-BB0AEC4FC04E}" type="pres">
      <dgm:prSet presAssocID="{27F569D3-6212-44FE-A367-18E2516904FB}" presName="spaceRect" presStyleCnt="0"/>
      <dgm:spPr/>
    </dgm:pt>
    <dgm:pt modelId="{18E06BE1-FA41-42BD-A16E-58590D950CBB}" type="pres">
      <dgm:prSet presAssocID="{27F569D3-6212-44FE-A367-18E2516904FB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3178BDAD-7619-4705-A815-0E28324BF20D}" type="pres">
      <dgm:prSet presAssocID="{EE0C2A3C-26E3-48DD-8F6F-11EDE87E6632}" presName="sibTrans" presStyleCnt="0"/>
      <dgm:spPr/>
    </dgm:pt>
    <dgm:pt modelId="{22C0155C-820A-4539-9EFE-FDFE7F340E88}" type="pres">
      <dgm:prSet presAssocID="{1B16F572-728C-418A-BB1B-953671A6299D}" presName="compNode" presStyleCnt="0"/>
      <dgm:spPr/>
    </dgm:pt>
    <dgm:pt modelId="{B643A046-453E-4C1B-9803-2044846928BE}" type="pres">
      <dgm:prSet presAssocID="{1B16F572-728C-418A-BB1B-953671A6299D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Rubel"/>
        </a:ext>
      </dgm:extLst>
    </dgm:pt>
    <dgm:pt modelId="{6705A89D-1D16-4790-9A07-1E1C45FCB432}" type="pres">
      <dgm:prSet presAssocID="{1B16F572-728C-418A-BB1B-953671A6299D}" presName="spaceRect" presStyleCnt="0"/>
      <dgm:spPr/>
    </dgm:pt>
    <dgm:pt modelId="{9BEF4F74-977A-4C68-8EFC-E0EA1534055A}" type="pres">
      <dgm:prSet presAssocID="{1B16F572-728C-418A-BB1B-953671A6299D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D101221A-44B2-4E26-8600-50B2C6F169A4}" type="presOf" srcId="{1B16F572-728C-418A-BB1B-953671A6299D}" destId="{9BEF4F74-977A-4C68-8EFC-E0EA1534055A}" srcOrd="0" destOrd="0" presId="urn:microsoft.com/office/officeart/2018/2/layout/IconLabelList"/>
    <dgm:cxn modelId="{85ADE9CE-19A2-4F66-BCF3-B3F12045EEDE}" srcId="{07CDF90A-314B-4B5E-B665-E88A098739F1}" destId="{1B16F572-728C-418A-BB1B-953671A6299D}" srcOrd="3" destOrd="0" parTransId="{3E1F4A14-3641-4D9D-AE21-05EF4E69989F}" sibTransId="{615D0EE6-94D9-47AA-8621-166A57529907}"/>
    <dgm:cxn modelId="{A79987E9-2849-4A72-BF94-D68B4E0BE9EE}" type="presOf" srcId="{6F558C87-9557-4A8B-BFAD-99068A6F55CF}" destId="{8A319C49-9354-460F-8307-9423EC03AF49}" srcOrd="0" destOrd="0" presId="urn:microsoft.com/office/officeart/2018/2/layout/IconLabelList"/>
    <dgm:cxn modelId="{F8764045-CD7E-4924-9EA9-BAC6D4875380}" srcId="{07CDF90A-314B-4B5E-B665-E88A098739F1}" destId="{27F569D3-6212-44FE-A367-18E2516904FB}" srcOrd="2" destOrd="0" parTransId="{1ED3B6B8-41B7-4404-B519-A02C94E6C4F0}" sibTransId="{EE0C2A3C-26E3-48DD-8F6F-11EDE87E6632}"/>
    <dgm:cxn modelId="{0D608FF2-D722-4E1F-9A7F-D4E4A6C26013}" type="presOf" srcId="{E5745DCA-D753-41C2-BA59-639F13FF2A36}" destId="{51B02202-A092-425F-BF9B-0202325CC9E0}" srcOrd="0" destOrd="0" presId="urn:microsoft.com/office/officeart/2018/2/layout/IconLabelList"/>
    <dgm:cxn modelId="{AEF32179-734A-4703-83C3-8E3C6970EE4F}" srcId="{07CDF90A-314B-4B5E-B665-E88A098739F1}" destId="{6F558C87-9557-4A8B-BFAD-99068A6F55CF}" srcOrd="1" destOrd="0" parTransId="{0A4018F2-43E6-4211-BBE6-23D4EF97943E}" sibTransId="{87A30837-86BA-455D-A965-1A3E9DEDF1E5}"/>
    <dgm:cxn modelId="{A3A41094-8BD2-4189-B965-BDEF4AE32122}" type="presOf" srcId="{27F569D3-6212-44FE-A367-18E2516904FB}" destId="{18E06BE1-FA41-42BD-A16E-58590D950CBB}" srcOrd="0" destOrd="0" presId="urn:microsoft.com/office/officeart/2018/2/layout/IconLabelList"/>
    <dgm:cxn modelId="{CBD47100-A9DF-40DF-B80F-A3A89AB7CDDF}" type="presOf" srcId="{07CDF90A-314B-4B5E-B665-E88A098739F1}" destId="{F41DCCA8-3FEF-48D8-AF36-F49C46222036}" srcOrd="0" destOrd="0" presId="urn:microsoft.com/office/officeart/2018/2/layout/IconLabelList"/>
    <dgm:cxn modelId="{2CB5609E-561E-4A1D-85D5-7C3A777ED0DF}" srcId="{07CDF90A-314B-4B5E-B665-E88A098739F1}" destId="{E5745DCA-D753-41C2-BA59-639F13FF2A36}" srcOrd="0" destOrd="0" parTransId="{7E8B8C6F-011F-4E8F-99FF-F3101B53C3D1}" sibTransId="{9DA4E62B-D0E1-4460-AB10-4B25C5C6FEF6}"/>
    <dgm:cxn modelId="{63BF6621-1370-4549-AF95-380A58FA86F8}" type="presParOf" srcId="{F41DCCA8-3FEF-48D8-AF36-F49C46222036}" destId="{719D4D8F-EEF4-4BA3-8653-FC40E591E797}" srcOrd="0" destOrd="0" presId="urn:microsoft.com/office/officeart/2018/2/layout/IconLabelList"/>
    <dgm:cxn modelId="{D1032639-5258-4C82-BA27-87C300F7D146}" type="presParOf" srcId="{719D4D8F-EEF4-4BA3-8653-FC40E591E797}" destId="{C830FD41-0BC4-4B3A-BA7D-C09649B6DB36}" srcOrd="0" destOrd="0" presId="urn:microsoft.com/office/officeart/2018/2/layout/IconLabelList"/>
    <dgm:cxn modelId="{C9DB53E9-5EC7-4B7F-8E91-EE33BA79CBCA}" type="presParOf" srcId="{719D4D8F-EEF4-4BA3-8653-FC40E591E797}" destId="{889640F7-6F04-4673-BA14-F204078E4313}" srcOrd="1" destOrd="0" presId="urn:microsoft.com/office/officeart/2018/2/layout/IconLabelList"/>
    <dgm:cxn modelId="{AE0D7810-4B30-4246-B51F-4CE2F29E9950}" type="presParOf" srcId="{719D4D8F-EEF4-4BA3-8653-FC40E591E797}" destId="{51B02202-A092-425F-BF9B-0202325CC9E0}" srcOrd="2" destOrd="0" presId="urn:microsoft.com/office/officeart/2018/2/layout/IconLabelList"/>
    <dgm:cxn modelId="{86476702-8829-4EF4-BB9F-B1D098B291A3}" type="presParOf" srcId="{F41DCCA8-3FEF-48D8-AF36-F49C46222036}" destId="{08F79D4D-32D5-46ED-AA87-1282B5103F7E}" srcOrd="1" destOrd="0" presId="urn:microsoft.com/office/officeart/2018/2/layout/IconLabelList"/>
    <dgm:cxn modelId="{A0AC0FA1-ADCB-4F3C-9BFE-AED42FBA1B0E}" type="presParOf" srcId="{F41DCCA8-3FEF-48D8-AF36-F49C46222036}" destId="{78888A3F-46B7-4204-8D04-F333EDA0ECDD}" srcOrd="2" destOrd="0" presId="urn:microsoft.com/office/officeart/2018/2/layout/IconLabelList"/>
    <dgm:cxn modelId="{55334001-56FE-4D26-8F70-2201429ED12F}" type="presParOf" srcId="{78888A3F-46B7-4204-8D04-F333EDA0ECDD}" destId="{F3A5F65D-7085-4D9E-8777-514DF2568F07}" srcOrd="0" destOrd="0" presId="urn:microsoft.com/office/officeart/2018/2/layout/IconLabelList"/>
    <dgm:cxn modelId="{5E4F7F0A-418A-4621-90EB-B5476028D9E2}" type="presParOf" srcId="{78888A3F-46B7-4204-8D04-F333EDA0ECDD}" destId="{AD200347-DF52-48EF-BA43-9ECCD69093DB}" srcOrd="1" destOrd="0" presId="urn:microsoft.com/office/officeart/2018/2/layout/IconLabelList"/>
    <dgm:cxn modelId="{B7C4187D-24CB-497F-B7B5-4DF3241800F8}" type="presParOf" srcId="{78888A3F-46B7-4204-8D04-F333EDA0ECDD}" destId="{8A319C49-9354-460F-8307-9423EC03AF49}" srcOrd="2" destOrd="0" presId="urn:microsoft.com/office/officeart/2018/2/layout/IconLabelList"/>
    <dgm:cxn modelId="{DBBEF344-F5F0-4A2F-A8DF-E67CD52E9C16}" type="presParOf" srcId="{F41DCCA8-3FEF-48D8-AF36-F49C46222036}" destId="{50613050-8C92-490A-A773-111E37C27DD3}" srcOrd="3" destOrd="0" presId="urn:microsoft.com/office/officeart/2018/2/layout/IconLabelList"/>
    <dgm:cxn modelId="{4DC8C500-9955-4FEE-A0C6-4397FD3C319E}" type="presParOf" srcId="{F41DCCA8-3FEF-48D8-AF36-F49C46222036}" destId="{620AA30E-12ED-4F7F-8ACA-96F451A4BBE8}" srcOrd="4" destOrd="0" presId="urn:microsoft.com/office/officeart/2018/2/layout/IconLabelList"/>
    <dgm:cxn modelId="{ECBC5D1A-920C-40B4-BBA4-3E293E722F16}" type="presParOf" srcId="{620AA30E-12ED-4F7F-8ACA-96F451A4BBE8}" destId="{46DF0F84-D06C-4F15-BC21-56380B904A66}" srcOrd="0" destOrd="0" presId="urn:microsoft.com/office/officeart/2018/2/layout/IconLabelList"/>
    <dgm:cxn modelId="{658F0936-F815-4552-96DC-77B16F7A97C2}" type="presParOf" srcId="{620AA30E-12ED-4F7F-8ACA-96F451A4BBE8}" destId="{4377E323-F3FA-4C86-9B40-BB0AEC4FC04E}" srcOrd="1" destOrd="0" presId="urn:microsoft.com/office/officeart/2018/2/layout/IconLabelList"/>
    <dgm:cxn modelId="{90CEE155-24AC-4AD3-A8E7-7C9661EDA6B5}" type="presParOf" srcId="{620AA30E-12ED-4F7F-8ACA-96F451A4BBE8}" destId="{18E06BE1-FA41-42BD-A16E-58590D950CBB}" srcOrd="2" destOrd="0" presId="urn:microsoft.com/office/officeart/2018/2/layout/IconLabelList"/>
    <dgm:cxn modelId="{CD67E054-A2E0-4447-87BA-4E849BDE5C57}" type="presParOf" srcId="{F41DCCA8-3FEF-48D8-AF36-F49C46222036}" destId="{3178BDAD-7619-4705-A815-0E28324BF20D}" srcOrd="5" destOrd="0" presId="urn:microsoft.com/office/officeart/2018/2/layout/IconLabelList"/>
    <dgm:cxn modelId="{F37D5763-5D86-4E8E-925F-D242BA9EC508}" type="presParOf" srcId="{F41DCCA8-3FEF-48D8-AF36-F49C46222036}" destId="{22C0155C-820A-4539-9EFE-FDFE7F340E88}" srcOrd="6" destOrd="0" presId="urn:microsoft.com/office/officeart/2018/2/layout/IconLabelList"/>
    <dgm:cxn modelId="{4E1BD8D0-8A8B-407E-BFC5-5BF96E96E3A3}" type="presParOf" srcId="{22C0155C-820A-4539-9EFE-FDFE7F340E88}" destId="{B643A046-453E-4C1B-9803-2044846928BE}" srcOrd="0" destOrd="0" presId="urn:microsoft.com/office/officeart/2018/2/layout/IconLabelList"/>
    <dgm:cxn modelId="{AFBB04B7-25A0-421D-B183-71314C03D339}" type="presParOf" srcId="{22C0155C-820A-4539-9EFE-FDFE7F340E88}" destId="{6705A89D-1D16-4790-9A07-1E1C45FCB432}" srcOrd="1" destOrd="0" presId="urn:microsoft.com/office/officeart/2018/2/layout/IconLabelList"/>
    <dgm:cxn modelId="{FF3DF093-8CF9-49D6-A34B-818DECFF9236}" type="presParOf" srcId="{22C0155C-820A-4539-9EFE-FDFE7F340E88}" destId="{9BEF4F74-977A-4C68-8EFC-E0EA153405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CDF90A-314B-4B5E-B665-E88A098739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745DCA-D753-41C2-BA59-639F13FF2A3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Język programowania</a:t>
          </a:r>
        </a:p>
        <a:p>
          <a:pPr>
            <a:lnSpc>
              <a:spcPct val="100000"/>
            </a:lnSpc>
          </a:pPr>
          <a:r>
            <a:rPr lang="pl-PL" dirty="0"/>
            <a:t>C#</a:t>
          </a:r>
          <a:endParaRPr lang="en-US" dirty="0"/>
        </a:p>
      </dgm:t>
    </dgm:pt>
    <dgm:pt modelId="{7E8B8C6F-011F-4E8F-99FF-F3101B53C3D1}" type="parTrans" cxnId="{2CB5609E-561E-4A1D-85D5-7C3A777ED0DF}">
      <dgm:prSet/>
      <dgm:spPr/>
      <dgm:t>
        <a:bodyPr/>
        <a:lstStyle/>
        <a:p>
          <a:endParaRPr lang="en-US"/>
        </a:p>
      </dgm:t>
    </dgm:pt>
    <dgm:pt modelId="{9DA4E62B-D0E1-4460-AB10-4B25C5C6FEF6}" type="sibTrans" cxnId="{2CB5609E-561E-4A1D-85D5-7C3A777ED0DF}">
      <dgm:prSet/>
      <dgm:spPr/>
      <dgm:t>
        <a:bodyPr/>
        <a:lstStyle/>
        <a:p>
          <a:endParaRPr lang="en-US"/>
        </a:p>
      </dgm:t>
    </dgm:pt>
    <dgm:pt modelId="{6F558C87-9557-4A8B-BFAD-99068A6F55C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 err="1"/>
            <a:t>Freamwork</a:t>
          </a:r>
          <a:endParaRPr lang="pl-PL" b="1" dirty="0"/>
        </a:p>
        <a:p>
          <a:pPr>
            <a:lnSpc>
              <a:spcPct val="100000"/>
            </a:lnSpc>
          </a:pPr>
          <a:r>
            <a:rPr lang="pl-PL" dirty="0"/>
            <a:t>WPF</a:t>
          </a:r>
        </a:p>
      </dgm:t>
    </dgm:pt>
    <dgm:pt modelId="{0A4018F2-43E6-4211-BBE6-23D4EF97943E}" type="parTrans" cxnId="{AEF32179-734A-4703-83C3-8E3C6970EE4F}">
      <dgm:prSet/>
      <dgm:spPr/>
      <dgm:t>
        <a:bodyPr/>
        <a:lstStyle/>
        <a:p>
          <a:endParaRPr lang="en-US"/>
        </a:p>
      </dgm:t>
    </dgm:pt>
    <dgm:pt modelId="{87A30837-86BA-455D-A965-1A3E9DEDF1E5}" type="sibTrans" cxnId="{AEF32179-734A-4703-83C3-8E3C6970EE4F}">
      <dgm:prSet/>
      <dgm:spPr/>
      <dgm:t>
        <a:bodyPr/>
        <a:lstStyle/>
        <a:p>
          <a:endParaRPr lang="en-US"/>
        </a:p>
      </dgm:t>
    </dgm:pt>
    <dgm:pt modelId="{27F569D3-6212-44FE-A367-18E2516904F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Biblioteka</a:t>
          </a:r>
        </a:p>
        <a:p>
          <a:pPr>
            <a:lnSpc>
              <a:spcPct val="100000"/>
            </a:lnSpc>
          </a:pPr>
          <a:r>
            <a:rPr lang="pl-PL" dirty="0" err="1"/>
            <a:t>QuestPDF</a:t>
          </a:r>
          <a:endParaRPr lang="en-US" dirty="0"/>
        </a:p>
      </dgm:t>
    </dgm:pt>
    <dgm:pt modelId="{1ED3B6B8-41B7-4404-B519-A02C94E6C4F0}" type="parTrans" cxnId="{F8764045-CD7E-4924-9EA9-BAC6D4875380}">
      <dgm:prSet/>
      <dgm:spPr/>
      <dgm:t>
        <a:bodyPr/>
        <a:lstStyle/>
        <a:p>
          <a:endParaRPr lang="en-US"/>
        </a:p>
      </dgm:t>
    </dgm:pt>
    <dgm:pt modelId="{EE0C2A3C-26E3-48DD-8F6F-11EDE87E6632}" type="sibTrans" cxnId="{F8764045-CD7E-4924-9EA9-BAC6D4875380}">
      <dgm:prSet/>
      <dgm:spPr/>
      <dgm:t>
        <a:bodyPr/>
        <a:lstStyle/>
        <a:p>
          <a:endParaRPr lang="en-US"/>
        </a:p>
      </dgm:t>
    </dgm:pt>
    <dgm:pt modelId="{1B16F572-728C-418A-BB1B-953671A6299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Narzędzia</a:t>
          </a:r>
        </a:p>
        <a:p>
          <a:pPr>
            <a:lnSpc>
              <a:spcPct val="100000"/>
            </a:lnSpc>
          </a:pPr>
          <a:r>
            <a:rPr lang="pl-PL" dirty="0"/>
            <a:t>Visual Studio</a:t>
          </a:r>
        </a:p>
        <a:p>
          <a:pPr>
            <a:lnSpc>
              <a:spcPct val="100000"/>
            </a:lnSpc>
          </a:pPr>
          <a:r>
            <a:rPr lang="pl-PL" dirty="0"/>
            <a:t>Draw.io</a:t>
          </a:r>
        </a:p>
        <a:p>
          <a:pPr>
            <a:lnSpc>
              <a:spcPct val="100000"/>
            </a:lnSpc>
          </a:pPr>
          <a:r>
            <a:rPr lang="pl-PL" dirty="0"/>
            <a:t>Adobe Reader</a:t>
          </a:r>
        </a:p>
        <a:p>
          <a:pPr>
            <a:lnSpc>
              <a:spcPct val="100000"/>
            </a:lnSpc>
          </a:pPr>
          <a:r>
            <a:rPr lang="pl-PL" dirty="0" err="1"/>
            <a:t>Figma</a:t>
          </a:r>
          <a:endParaRPr lang="en-US" dirty="0"/>
        </a:p>
      </dgm:t>
    </dgm:pt>
    <dgm:pt modelId="{3E1F4A14-3641-4D9D-AE21-05EF4E69989F}" type="parTrans" cxnId="{85ADE9CE-19A2-4F66-BCF3-B3F12045EEDE}">
      <dgm:prSet/>
      <dgm:spPr/>
      <dgm:t>
        <a:bodyPr/>
        <a:lstStyle/>
        <a:p>
          <a:endParaRPr lang="en-US"/>
        </a:p>
      </dgm:t>
    </dgm:pt>
    <dgm:pt modelId="{615D0EE6-94D9-47AA-8621-166A57529907}" type="sibTrans" cxnId="{85ADE9CE-19A2-4F66-BCF3-B3F12045EEDE}">
      <dgm:prSet/>
      <dgm:spPr/>
      <dgm:t>
        <a:bodyPr/>
        <a:lstStyle/>
        <a:p>
          <a:endParaRPr lang="en-US"/>
        </a:p>
      </dgm:t>
    </dgm:pt>
    <dgm:pt modelId="{F41DCCA8-3FEF-48D8-AF36-F49C46222036}" type="pres">
      <dgm:prSet presAssocID="{07CDF90A-314B-4B5E-B665-E88A098739F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19D4D8F-EEF4-4BA3-8653-FC40E591E797}" type="pres">
      <dgm:prSet presAssocID="{E5745DCA-D753-41C2-BA59-639F13FF2A36}" presName="compNode" presStyleCnt="0"/>
      <dgm:spPr/>
    </dgm:pt>
    <dgm:pt modelId="{C830FD41-0BC4-4B3A-BA7D-C09649B6DB36}" type="pres">
      <dgm:prSet presAssocID="{E5745DCA-D753-41C2-BA59-639F13FF2A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ersz polecenia (terminal) z wypełnieniem pełnym"/>
        </a:ext>
      </dgm:extLst>
    </dgm:pt>
    <dgm:pt modelId="{889640F7-6F04-4673-BA14-F204078E4313}" type="pres">
      <dgm:prSet presAssocID="{E5745DCA-D753-41C2-BA59-639F13FF2A36}" presName="spaceRect" presStyleCnt="0"/>
      <dgm:spPr/>
    </dgm:pt>
    <dgm:pt modelId="{51B02202-A092-425F-BF9B-0202325CC9E0}" type="pres">
      <dgm:prSet presAssocID="{E5745DCA-D753-41C2-BA59-639F13FF2A36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08F79D4D-32D5-46ED-AA87-1282B5103F7E}" type="pres">
      <dgm:prSet presAssocID="{9DA4E62B-D0E1-4460-AB10-4B25C5C6FEF6}" presName="sibTrans" presStyleCnt="0"/>
      <dgm:spPr/>
    </dgm:pt>
    <dgm:pt modelId="{78888A3F-46B7-4204-8D04-F333EDA0ECDD}" type="pres">
      <dgm:prSet presAssocID="{6F558C87-9557-4A8B-BFAD-99068A6F55CF}" presName="compNode" presStyleCnt="0"/>
      <dgm:spPr/>
    </dgm:pt>
    <dgm:pt modelId="{F3A5F65D-7085-4D9E-8777-514DF2568F07}" type="pres">
      <dgm:prSet presAssocID="{6F558C87-9557-4A8B-BFAD-99068A6F55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ersz polecenia (terminal) kontur"/>
        </a:ext>
      </dgm:extLst>
    </dgm:pt>
    <dgm:pt modelId="{AD200347-DF52-48EF-BA43-9ECCD69093DB}" type="pres">
      <dgm:prSet presAssocID="{6F558C87-9557-4A8B-BFAD-99068A6F55CF}" presName="spaceRect" presStyleCnt="0"/>
      <dgm:spPr/>
    </dgm:pt>
    <dgm:pt modelId="{8A319C49-9354-460F-8307-9423EC03AF49}" type="pres">
      <dgm:prSet presAssocID="{6F558C87-9557-4A8B-BFAD-99068A6F55CF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0613050-8C92-490A-A773-111E37C27DD3}" type="pres">
      <dgm:prSet presAssocID="{87A30837-86BA-455D-A965-1A3E9DEDF1E5}" presName="sibTrans" presStyleCnt="0"/>
      <dgm:spPr/>
    </dgm:pt>
    <dgm:pt modelId="{620AA30E-12ED-4F7F-8ACA-96F451A4BBE8}" type="pres">
      <dgm:prSet presAssocID="{27F569D3-6212-44FE-A367-18E2516904FB}" presName="compNode" presStyleCnt="0"/>
      <dgm:spPr/>
    </dgm:pt>
    <dgm:pt modelId="{46DF0F84-D06C-4F15-BC21-56380B904A66}" type="pres">
      <dgm:prSet presAssocID="{27F569D3-6212-44FE-A367-18E2516904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Łańcuch bloków z wypełnieniem pełnym"/>
        </a:ext>
      </dgm:extLst>
    </dgm:pt>
    <dgm:pt modelId="{4377E323-F3FA-4C86-9B40-BB0AEC4FC04E}" type="pres">
      <dgm:prSet presAssocID="{27F569D3-6212-44FE-A367-18E2516904FB}" presName="spaceRect" presStyleCnt="0"/>
      <dgm:spPr/>
    </dgm:pt>
    <dgm:pt modelId="{18E06BE1-FA41-42BD-A16E-58590D950CBB}" type="pres">
      <dgm:prSet presAssocID="{27F569D3-6212-44FE-A367-18E2516904FB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3178BDAD-7619-4705-A815-0E28324BF20D}" type="pres">
      <dgm:prSet presAssocID="{EE0C2A3C-26E3-48DD-8F6F-11EDE87E6632}" presName="sibTrans" presStyleCnt="0"/>
      <dgm:spPr/>
    </dgm:pt>
    <dgm:pt modelId="{22C0155C-820A-4539-9EFE-FDFE7F340E88}" type="pres">
      <dgm:prSet presAssocID="{1B16F572-728C-418A-BB1B-953671A6299D}" presName="compNode" presStyleCnt="0"/>
      <dgm:spPr/>
    </dgm:pt>
    <dgm:pt modelId="{B643A046-453E-4C1B-9803-2044846928BE}" type="pres">
      <dgm:prSet presAssocID="{1B16F572-728C-418A-BB1B-953671A629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rzędzia z wypełnieniem pełnym"/>
        </a:ext>
      </dgm:extLst>
    </dgm:pt>
    <dgm:pt modelId="{6705A89D-1D16-4790-9A07-1E1C45FCB432}" type="pres">
      <dgm:prSet presAssocID="{1B16F572-728C-418A-BB1B-953671A6299D}" presName="spaceRect" presStyleCnt="0"/>
      <dgm:spPr/>
    </dgm:pt>
    <dgm:pt modelId="{9BEF4F74-977A-4C68-8EFC-E0EA1534055A}" type="pres">
      <dgm:prSet presAssocID="{1B16F572-728C-418A-BB1B-953671A6299D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D101221A-44B2-4E26-8600-50B2C6F169A4}" type="presOf" srcId="{1B16F572-728C-418A-BB1B-953671A6299D}" destId="{9BEF4F74-977A-4C68-8EFC-E0EA1534055A}" srcOrd="0" destOrd="0" presId="urn:microsoft.com/office/officeart/2018/2/layout/IconLabelList"/>
    <dgm:cxn modelId="{85ADE9CE-19A2-4F66-BCF3-B3F12045EEDE}" srcId="{07CDF90A-314B-4B5E-B665-E88A098739F1}" destId="{1B16F572-728C-418A-BB1B-953671A6299D}" srcOrd="3" destOrd="0" parTransId="{3E1F4A14-3641-4D9D-AE21-05EF4E69989F}" sibTransId="{615D0EE6-94D9-47AA-8621-166A57529907}"/>
    <dgm:cxn modelId="{A79987E9-2849-4A72-BF94-D68B4E0BE9EE}" type="presOf" srcId="{6F558C87-9557-4A8B-BFAD-99068A6F55CF}" destId="{8A319C49-9354-460F-8307-9423EC03AF49}" srcOrd="0" destOrd="0" presId="urn:microsoft.com/office/officeart/2018/2/layout/IconLabelList"/>
    <dgm:cxn modelId="{F8764045-CD7E-4924-9EA9-BAC6D4875380}" srcId="{07CDF90A-314B-4B5E-B665-E88A098739F1}" destId="{27F569D3-6212-44FE-A367-18E2516904FB}" srcOrd="2" destOrd="0" parTransId="{1ED3B6B8-41B7-4404-B519-A02C94E6C4F0}" sibTransId="{EE0C2A3C-26E3-48DD-8F6F-11EDE87E6632}"/>
    <dgm:cxn modelId="{0D608FF2-D722-4E1F-9A7F-D4E4A6C26013}" type="presOf" srcId="{E5745DCA-D753-41C2-BA59-639F13FF2A36}" destId="{51B02202-A092-425F-BF9B-0202325CC9E0}" srcOrd="0" destOrd="0" presId="urn:microsoft.com/office/officeart/2018/2/layout/IconLabelList"/>
    <dgm:cxn modelId="{AEF32179-734A-4703-83C3-8E3C6970EE4F}" srcId="{07CDF90A-314B-4B5E-B665-E88A098739F1}" destId="{6F558C87-9557-4A8B-BFAD-99068A6F55CF}" srcOrd="1" destOrd="0" parTransId="{0A4018F2-43E6-4211-BBE6-23D4EF97943E}" sibTransId="{87A30837-86BA-455D-A965-1A3E9DEDF1E5}"/>
    <dgm:cxn modelId="{A3A41094-8BD2-4189-B965-BDEF4AE32122}" type="presOf" srcId="{27F569D3-6212-44FE-A367-18E2516904FB}" destId="{18E06BE1-FA41-42BD-A16E-58590D950CBB}" srcOrd="0" destOrd="0" presId="urn:microsoft.com/office/officeart/2018/2/layout/IconLabelList"/>
    <dgm:cxn modelId="{CBD47100-A9DF-40DF-B80F-A3A89AB7CDDF}" type="presOf" srcId="{07CDF90A-314B-4B5E-B665-E88A098739F1}" destId="{F41DCCA8-3FEF-48D8-AF36-F49C46222036}" srcOrd="0" destOrd="0" presId="urn:microsoft.com/office/officeart/2018/2/layout/IconLabelList"/>
    <dgm:cxn modelId="{2CB5609E-561E-4A1D-85D5-7C3A777ED0DF}" srcId="{07CDF90A-314B-4B5E-B665-E88A098739F1}" destId="{E5745DCA-D753-41C2-BA59-639F13FF2A36}" srcOrd="0" destOrd="0" parTransId="{7E8B8C6F-011F-4E8F-99FF-F3101B53C3D1}" sibTransId="{9DA4E62B-D0E1-4460-AB10-4B25C5C6FEF6}"/>
    <dgm:cxn modelId="{63BF6621-1370-4549-AF95-380A58FA86F8}" type="presParOf" srcId="{F41DCCA8-3FEF-48D8-AF36-F49C46222036}" destId="{719D4D8F-EEF4-4BA3-8653-FC40E591E797}" srcOrd="0" destOrd="0" presId="urn:microsoft.com/office/officeart/2018/2/layout/IconLabelList"/>
    <dgm:cxn modelId="{D1032639-5258-4C82-BA27-87C300F7D146}" type="presParOf" srcId="{719D4D8F-EEF4-4BA3-8653-FC40E591E797}" destId="{C830FD41-0BC4-4B3A-BA7D-C09649B6DB36}" srcOrd="0" destOrd="0" presId="urn:microsoft.com/office/officeart/2018/2/layout/IconLabelList"/>
    <dgm:cxn modelId="{C9DB53E9-5EC7-4B7F-8E91-EE33BA79CBCA}" type="presParOf" srcId="{719D4D8F-EEF4-4BA3-8653-FC40E591E797}" destId="{889640F7-6F04-4673-BA14-F204078E4313}" srcOrd="1" destOrd="0" presId="urn:microsoft.com/office/officeart/2018/2/layout/IconLabelList"/>
    <dgm:cxn modelId="{AE0D7810-4B30-4246-B51F-4CE2F29E9950}" type="presParOf" srcId="{719D4D8F-EEF4-4BA3-8653-FC40E591E797}" destId="{51B02202-A092-425F-BF9B-0202325CC9E0}" srcOrd="2" destOrd="0" presId="urn:microsoft.com/office/officeart/2018/2/layout/IconLabelList"/>
    <dgm:cxn modelId="{86476702-8829-4EF4-BB9F-B1D098B291A3}" type="presParOf" srcId="{F41DCCA8-3FEF-48D8-AF36-F49C46222036}" destId="{08F79D4D-32D5-46ED-AA87-1282B5103F7E}" srcOrd="1" destOrd="0" presId="urn:microsoft.com/office/officeart/2018/2/layout/IconLabelList"/>
    <dgm:cxn modelId="{A0AC0FA1-ADCB-4F3C-9BFE-AED42FBA1B0E}" type="presParOf" srcId="{F41DCCA8-3FEF-48D8-AF36-F49C46222036}" destId="{78888A3F-46B7-4204-8D04-F333EDA0ECDD}" srcOrd="2" destOrd="0" presId="urn:microsoft.com/office/officeart/2018/2/layout/IconLabelList"/>
    <dgm:cxn modelId="{55334001-56FE-4D26-8F70-2201429ED12F}" type="presParOf" srcId="{78888A3F-46B7-4204-8D04-F333EDA0ECDD}" destId="{F3A5F65D-7085-4D9E-8777-514DF2568F07}" srcOrd="0" destOrd="0" presId="urn:microsoft.com/office/officeart/2018/2/layout/IconLabelList"/>
    <dgm:cxn modelId="{5E4F7F0A-418A-4621-90EB-B5476028D9E2}" type="presParOf" srcId="{78888A3F-46B7-4204-8D04-F333EDA0ECDD}" destId="{AD200347-DF52-48EF-BA43-9ECCD69093DB}" srcOrd="1" destOrd="0" presId="urn:microsoft.com/office/officeart/2018/2/layout/IconLabelList"/>
    <dgm:cxn modelId="{B7C4187D-24CB-497F-B7B5-4DF3241800F8}" type="presParOf" srcId="{78888A3F-46B7-4204-8D04-F333EDA0ECDD}" destId="{8A319C49-9354-460F-8307-9423EC03AF49}" srcOrd="2" destOrd="0" presId="urn:microsoft.com/office/officeart/2018/2/layout/IconLabelList"/>
    <dgm:cxn modelId="{DBBEF344-F5F0-4A2F-A8DF-E67CD52E9C16}" type="presParOf" srcId="{F41DCCA8-3FEF-48D8-AF36-F49C46222036}" destId="{50613050-8C92-490A-A773-111E37C27DD3}" srcOrd="3" destOrd="0" presId="urn:microsoft.com/office/officeart/2018/2/layout/IconLabelList"/>
    <dgm:cxn modelId="{4DC8C500-9955-4FEE-A0C6-4397FD3C319E}" type="presParOf" srcId="{F41DCCA8-3FEF-48D8-AF36-F49C46222036}" destId="{620AA30E-12ED-4F7F-8ACA-96F451A4BBE8}" srcOrd="4" destOrd="0" presId="urn:microsoft.com/office/officeart/2018/2/layout/IconLabelList"/>
    <dgm:cxn modelId="{ECBC5D1A-920C-40B4-BBA4-3E293E722F16}" type="presParOf" srcId="{620AA30E-12ED-4F7F-8ACA-96F451A4BBE8}" destId="{46DF0F84-D06C-4F15-BC21-56380B904A66}" srcOrd="0" destOrd="0" presId="urn:microsoft.com/office/officeart/2018/2/layout/IconLabelList"/>
    <dgm:cxn modelId="{658F0936-F815-4552-96DC-77B16F7A97C2}" type="presParOf" srcId="{620AA30E-12ED-4F7F-8ACA-96F451A4BBE8}" destId="{4377E323-F3FA-4C86-9B40-BB0AEC4FC04E}" srcOrd="1" destOrd="0" presId="urn:microsoft.com/office/officeart/2018/2/layout/IconLabelList"/>
    <dgm:cxn modelId="{90CEE155-24AC-4AD3-A8E7-7C9661EDA6B5}" type="presParOf" srcId="{620AA30E-12ED-4F7F-8ACA-96F451A4BBE8}" destId="{18E06BE1-FA41-42BD-A16E-58590D950CBB}" srcOrd="2" destOrd="0" presId="urn:microsoft.com/office/officeart/2018/2/layout/IconLabelList"/>
    <dgm:cxn modelId="{CD67E054-A2E0-4447-87BA-4E849BDE5C57}" type="presParOf" srcId="{F41DCCA8-3FEF-48D8-AF36-F49C46222036}" destId="{3178BDAD-7619-4705-A815-0E28324BF20D}" srcOrd="5" destOrd="0" presId="urn:microsoft.com/office/officeart/2018/2/layout/IconLabelList"/>
    <dgm:cxn modelId="{F37D5763-5D86-4E8E-925F-D242BA9EC508}" type="presParOf" srcId="{F41DCCA8-3FEF-48D8-AF36-F49C46222036}" destId="{22C0155C-820A-4539-9EFE-FDFE7F340E88}" srcOrd="6" destOrd="0" presId="urn:microsoft.com/office/officeart/2018/2/layout/IconLabelList"/>
    <dgm:cxn modelId="{4E1BD8D0-8A8B-407E-BFC5-5BF96E96E3A3}" type="presParOf" srcId="{22C0155C-820A-4539-9EFE-FDFE7F340E88}" destId="{B643A046-453E-4C1B-9803-2044846928BE}" srcOrd="0" destOrd="0" presId="urn:microsoft.com/office/officeart/2018/2/layout/IconLabelList"/>
    <dgm:cxn modelId="{AFBB04B7-25A0-421D-B183-71314C03D339}" type="presParOf" srcId="{22C0155C-820A-4539-9EFE-FDFE7F340E88}" destId="{6705A89D-1D16-4790-9A07-1E1C45FCB432}" srcOrd="1" destOrd="0" presId="urn:microsoft.com/office/officeart/2018/2/layout/IconLabelList"/>
    <dgm:cxn modelId="{FF3DF093-8CF9-49D6-A34B-818DECFF9236}" type="presParOf" srcId="{22C0155C-820A-4539-9EFE-FDFE7F340E88}" destId="{9BEF4F74-977A-4C68-8EFC-E0EA153405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CDF90A-314B-4B5E-B665-E88A098739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745DCA-D753-41C2-BA59-639F13FF2A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100" b="1" dirty="0"/>
            <a:t>Kontrola wersji</a:t>
          </a:r>
        </a:p>
        <a:p>
          <a:pPr>
            <a:lnSpc>
              <a:spcPct val="100000"/>
            </a:lnSpc>
          </a:pPr>
          <a:r>
            <a:rPr lang="pl-PL" sz="1100" dirty="0"/>
            <a:t>Git</a:t>
          </a:r>
        </a:p>
        <a:p>
          <a:pPr>
            <a:lnSpc>
              <a:spcPct val="100000"/>
            </a:lnSpc>
          </a:pPr>
          <a:r>
            <a:rPr lang="pl-PL" sz="1100" dirty="0"/>
            <a:t>GitHub</a:t>
          </a:r>
          <a:endParaRPr lang="en-US" sz="1100" dirty="0"/>
        </a:p>
      </dgm:t>
    </dgm:pt>
    <dgm:pt modelId="{7E8B8C6F-011F-4E8F-99FF-F3101B53C3D1}" type="parTrans" cxnId="{2CB5609E-561E-4A1D-85D5-7C3A777ED0DF}">
      <dgm:prSet/>
      <dgm:spPr/>
      <dgm:t>
        <a:bodyPr/>
        <a:lstStyle/>
        <a:p>
          <a:endParaRPr lang="en-US"/>
        </a:p>
      </dgm:t>
    </dgm:pt>
    <dgm:pt modelId="{9DA4E62B-D0E1-4460-AB10-4B25C5C6FEF6}" type="sibTrans" cxnId="{2CB5609E-561E-4A1D-85D5-7C3A777ED0DF}">
      <dgm:prSet/>
      <dgm:spPr/>
      <dgm:t>
        <a:bodyPr/>
        <a:lstStyle/>
        <a:p>
          <a:endParaRPr lang="en-US"/>
        </a:p>
      </dgm:t>
    </dgm:pt>
    <dgm:pt modelId="{6F558C87-9557-4A8B-BFAD-99068A6F55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100" b="1" dirty="0"/>
            <a:t>Zarządzanie zadaniami</a:t>
          </a:r>
        </a:p>
        <a:p>
          <a:pPr>
            <a:lnSpc>
              <a:spcPct val="100000"/>
            </a:lnSpc>
          </a:pPr>
          <a:r>
            <a:rPr lang="pl-PL" sz="1100" dirty="0" err="1"/>
            <a:t>Trello</a:t>
          </a:r>
          <a:endParaRPr lang="pl-PL" sz="1100" dirty="0"/>
        </a:p>
      </dgm:t>
    </dgm:pt>
    <dgm:pt modelId="{0A4018F2-43E6-4211-BBE6-23D4EF97943E}" type="parTrans" cxnId="{AEF32179-734A-4703-83C3-8E3C6970EE4F}">
      <dgm:prSet/>
      <dgm:spPr/>
      <dgm:t>
        <a:bodyPr/>
        <a:lstStyle/>
        <a:p>
          <a:endParaRPr lang="en-US"/>
        </a:p>
      </dgm:t>
    </dgm:pt>
    <dgm:pt modelId="{87A30837-86BA-455D-A965-1A3E9DEDF1E5}" type="sibTrans" cxnId="{AEF32179-734A-4703-83C3-8E3C6970EE4F}">
      <dgm:prSet/>
      <dgm:spPr/>
      <dgm:t>
        <a:bodyPr/>
        <a:lstStyle/>
        <a:p>
          <a:endParaRPr lang="en-US"/>
        </a:p>
      </dgm:t>
    </dgm:pt>
    <dgm:pt modelId="{F41DCCA8-3FEF-48D8-AF36-F49C46222036}" type="pres">
      <dgm:prSet presAssocID="{07CDF90A-314B-4B5E-B665-E88A098739F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19D4D8F-EEF4-4BA3-8653-FC40E591E797}" type="pres">
      <dgm:prSet presAssocID="{E5745DCA-D753-41C2-BA59-639F13FF2A36}" presName="compNode" presStyleCnt="0"/>
      <dgm:spPr/>
    </dgm:pt>
    <dgm:pt modelId="{C830FD41-0BC4-4B3A-BA7D-C09649B6DB36}" type="pres">
      <dgm:prSet presAssocID="{E5745DCA-D753-41C2-BA59-639F13FF2A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rzeczy z wypełnieniem pełnym"/>
        </a:ext>
      </dgm:extLst>
    </dgm:pt>
    <dgm:pt modelId="{889640F7-6F04-4673-BA14-F204078E4313}" type="pres">
      <dgm:prSet presAssocID="{E5745DCA-D753-41C2-BA59-639F13FF2A36}" presName="spaceRect" presStyleCnt="0"/>
      <dgm:spPr/>
    </dgm:pt>
    <dgm:pt modelId="{51B02202-A092-425F-BF9B-0202325CC9E0}" type="pres">
      <dgm:prSet presAssocID="{E5745DCA-D753-41C2-BA59-639F13FF2A36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08F79D4D-32D5-46ED-AA87-1282B5103F7E}" type="pres">
      <dgm:prSet presAssocID="{9DA4E62B-D0E1-4460-AB10-4B25C5C6FEF6}" presName="sibTrans" presStyleCnt="0"/>
      <dgm:spPr/>
    </dgm:pt>
    <dgm:pt modelId="{78888A3F-46B7-4204-8D04-F333EDA0ECDD}" type="pres">
      <dgm:prSet presAssocID="{6F558C87-9557-4A8B-BFAD-99068A6F55CF}" presName="compNode" presStyleCnt="0"/>
      <dgm:spPr/>
    </dgm:pt>
    <dgm:pt modelId="{F3A5F65D-7085-4D9E-8777-514DF2568F07}" type="pres">
      <dgm:prSet presAssocID="{6F558C87-9557-4A8B-BFAD-99068A6F55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kładka — częściowo zaznaczone z wypełnieniem pełnym"/>
        </a:ext>
      </dgm:extLst>
    </dgm:pt>
    <dgm:pt modelId="{AD200347-DF52-48EF-BA43-9ECCD69093DB}" type="pres">
      <dgm:prSet presAssocID="{6F558C87-9557-4A8B-BFAD-99068A6F55CF}" presName="spaceRect" presStyleCnt="0"/>
      <dgm:spPr/>
    </dgm:pt>
    <dgm:pt modelId="{8A319C49-9354-460F-8307-9423EC03AF49}" type="pres">
      <dgm:prSet presAssocID="{6F558C87-9557-4A8B-BFAD-99068A6F55CF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CBD47100-A9DF-40DF-B80F-A3A89AB7CDDF}" type="presOf" srcId="{07CDF90A-314B-4B5E-B665-E88A098739F1}" destId="{F41DCCA8-3FEF-48D8-AF36-F49C46222036}" srcOrd="0" destOrd="0" presId="urn:microsoft.com/office/officeart/2018/2/layout/IconLabelList"/>
    <dgm:cxn modelId="{2CB5609E-561E-4A1D-85D5-7C3A777ED0DF}" srcId="{07CDF90A-314B-4B5E-B665-E88A098739F1}" destId="{E5745DCA-D753-41C2-BA59-639F13FF2A36}" srcOrd="0" destOrd="0" parTransId="{7E8B8C6F-011F-4E8F-99FF-F3101B53C3D1}" sibTransId="{9DA4E62B-D0E1-4460-AB10-4B25C5C6FEF6}"/>
    <dgm:cxn modelId="{0D608FF2-D722-4E1F-9A7F-D4E4A6C26013}" type="presOf" srcId="{E5745DCA-D753-41C2-BA59-639F13FF2A36}" destId="{51B02202-A092-425F-BF9B-0202325CC9E0}" srcOrd="0" destOrd="0" presId="urn:microsoft.com/office/officeart/2018/2/layout/IconLabelList"/>
    <dgm:cxn modelId="{A79987E9-2849-4A72-BF94-D68B4E0BE9EE}" type="presOf" srcId="{6F558C87-9557-4A8B-BFAD-99068A6F55CF}" destId="{8A319C49-9354-460F-8307-9423EC03AF49}" srcOrd="0" destOrd="0" presId="urn:microsoft.com/office/officeart/2018/2/layout/IconLabelList"/>
    <dgm:cxn modelId="{AEF32179-734A-4703-83C3-8E3C6970EE4F}" srcId="{07CDF90A-314B-4B5E-B665-E88A098739F1}" destId="{6F558C87-9557-4A8B-BFAD-99068A6F55CF}" srcOrd="1" destOrd="0" parTransId="{0A4018F2-43E6-4211-BBE6-23D4EF97943E}" sibTransId="{87A30837-86BA-455D-A965-1A3E9DEDF1E5}"/>
    <dgm:cxn modelId="{63BF6621-1370-4549-AF95-380A58FA86F8}" type="presParOf" srcId="{F41DCCA8-3FEF-48D8-AF36-F49C46222036}" destId="{719D4D8F-EEF4-4BA3-8653-FC40E591E797}" srcOrd="0" destOrd="0" presId="urn:microsoft.com/office/officeart/2018/2/layout/IconLabelList"/>
    <dgm:cxn modelId="{D1032639-5258-4C82-BA27-87C300F7D146}" type="presParOf" srcId="{719D4D8F-EEF4-4BA3-8653-FC40E591E797}" destId="{C830FD41-0BC4-4B3A-BA7D-C09649B6DB36}" srcOrd="0" destOrd="0" presId="urn:microsoft.com/office/officeart/2018/2/layout/IconLabelList"/>
    <dgm:cxn modelId="{C9DB53E9-5EC7-4B7F-8E91-EE33BA79CBCA}" type="presParOf" srcId="{719D4D8F-EEF4-4BA3-8653-FC40E591E797}" destId="{889640F7-6F04-4673-BA14-F204078E4313}" srcOrd="1" destOrd="0" presId="urn:microsoft.com/office/officeart/2018/2/layout/IconLabelList"/>
    <dgm:cxn modelId="{AE0D7810-4B30-4246-B51F-4CE2F29E9950}" type="presParOf" srcId="{719D4D8F-EEF4-4BA3-8653-FC40E591E797}" destId="{51B02202-A092-425F-BF9B-0202325CC9E0}" srcOrd="2" destOrd="0" presId="urn:microsoft.com/office/officeart/2018/2/layout/IconLabelList"/>
    <dgm:cxn modelId="{86476702-8829-4EF4-BB9F-B1D098B291A3}" type="presParOf" srcId="{F41DCCA8-3FEF-48D8-AF36-F49C46222036}" destId="{08F79D4D-32D5-46ED-AA87-1282B5103F7E}" srcOrd="1" destOrd="0" presId="urn:microsoft.com/office/officeart/2018/2/layout/IconLabelList"/>
    <dgm:cxn modelId="{A0AC0FA1-ADCB-4F3C-9BFE-AED42FBA1B0E}" type="presParOf" srcId="{F41DCCA8-3FEF-48D8-AF36-F49C46222036}" destId="{78888A3F-46B7-4204-8D04-F333EDA0ECDD}" srcOrd="2" destOrd="0" presId="urn:microsoft.com/office/officeart/2018/2/layout/IconLabelList"/>
    <dgm:cxn modelId="{55334001-56FE-4D26-8F70-2201429ED12F}" type="presParOf" srcId="{78888A3F-46B7-4204-8D04-F333EDA0ECDD}" destId="{F3A5F65D-7085-4D9E-8777-514DF2568F07}" srcOrd="0" destOrd="0" presId="urn:microsoft.com/office/officeart/2018/2/layout/IconLabelList"/>
    <dgm:cxn modelId="{5E4F7F0A-418A-4621-90EB-B5476028D9E2}" type="presParOf" srcId="{78888A3F-46B7-4204-8D04-F333EDA0ECDD}" destId="{AD200347-DF52-48EF-BA43-9ECCD69093DB}" srcOrd="1" destOrd="0" presId="urn:microsoft.com/office/officeart/2018/2/layout/IconLabelList"/>
    <dgm:cxn modelId="{B7C4187D-24CB-497F-B7B5-4DF3241800F8}" type="presParOf" srcId="{78888A3F-46B7-4204-8D04-F333EDA0ECDD}" destId="{8A319C49-9354-460F-8307-9423EC03AF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75AE5-54B2-4A02-A39D-144671EFCE11}">
      <dsp:nvSpPr>
        <dsp:cNvPr id="0" name=""/>
        <dsp:cNvSpPr/>
      </dsp:nvSpPr>
      <dsp:spPr>
        <a:xfrm>
          <a:off x="388276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E0E60-0CAE-4DC0-8A69-5C5FC987452E}">
      <dsp:nvSpPr>
        <dsp:cNvPr id="0" name=""/>
        <dsp:cNvSpPr/>
      </dsp:nvSpPr>
      <dsp:spPr>
        <a:xfrm>
          <a:off x="4458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/>
            <a:t>Prostota i intuicyjność</a:t>
          </a:r>
          <a:endParaRPr lang="en-US" sz="1400" kern="1200"/>
        </a:p>
      </dsp:txBody>
      <dsp:txXfrm>
        <a:off x="4458" y="2008202"/>
        <a:ext cx="1395703" cy="558281"/>
      </dsp:txXfrm>
    </dsp:sp>
    <dsp:sp modelId="{6BFC6E62-17DA-465A-82CE-7C0949A43E68}">
      <dsp:nvSpPr>
        <dsp:cNvPr id="0" name=""/>
        <dsp:cNvSpPr/>
      </dsp:nvSpPr>
      <dsp:spPr>
        <a:xfrm>
          <a:off x="2028227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3FBA8-7707-45D7-8CD4-8BBDC10E0144}">
      <dsp:nvSpPr>
        <dsp:cNvPr id="0" name=""/>
        <dsp:cNvSpPr/>
      </dsp:nvSpPr>
      <dsp:spPr>
        <a:xfrm>
          <a:off x="1644409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/>
            <a:t>Niskie koszty wdrożenia</a:t>
          </a:r>
          <a:endParaRPr lang="en-US" sz="1400" kern="1200"/>
        </a:p>
      </dsp:txBody>
      <dsp:txXfrm>
        <a:off x="1644409" y="2008202"/>
        <a:ext cx="1395703" cy="558281"/>
      </dsp:txXfrm>
    </dsp:sp>
    <dsp:sp modelId="{1DF03FB5-A5FD-40D4-951A-A8EF34E4C683}">
      <dsp:nvSpPr>
        <dsp:cNvPr id="0" name=""/>
        <dsp:cNvSpPr/>
      </dsp:nvSpPr>
      <dsp:spPr>
        <a:xfrm>
          <a:off x="3668178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2E30-988C-4E1C-8001-97023089293C}">
      <dsp:nvSpPr>
        <dsp:cNvPr id="0" name=""/>
        <dsp:cNvSpPr/>
      </dsp:nvSpPr>
      <dsp:spPr>
        <a:xfrm>
          <a:off x="3284360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/>
            <a:t>Wsparcie dla lokalnych instytucji</a:t>
          </a:r>
          <a:endParaRPr lang="en-US" sz="1400" kern="1200"/>
        </a:p>
      </dsp:txBody>
      <dsp:txXfrm>
        <a:off x="3284360" y="2008202"/>
        <a:ext cx="1395703" cy="558281"/>
      </dsp:txXfrm>
    </dsp:sp>
    <dsp:sp modelId="{FEB09E3E-5481-4493-9834-E35D4041A614}">
      <dsp:nvSpPr>
        <dsp:cNvPr id="0" name=""/>
        <dsp:cNvSpPr/>
      </dsp:nvSpPr>
      <dsp:spPr>
        <a:xfrm>
          <a:off x="5308129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E9456-BE7D-4751-A2DE-183E2103D334}">
      <dsp:nvSpPr>
        <dsp:cNvPr id="0" name=""/>
        <dsp:cNvSpPr/>
      </dsp:nvSpPr>
      <dsp:spPr>
        <a:xfrm>
          <a:off x="4924311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/>
            <a:t>Nowoczesne technologie</a:t>
          </a:r>
          <a:endParaRPr lang="en-US" sz="1400" kern="1200"/>
        </a:p>
      </dsp:txBody>
      <dsp:txXfrm>
        <a:off x="4924311" y="2008202"/>
        <a:ext cx="1395703" cy="558281"/>
      </dsp:txXfrm>
    </dsp:sp>
    <dsp:sp modelId="{52C2BCA7-596B-4E67-AB94-DD908A14101B}">
      <dsp:nvSpPr>
        <dsp:cNvPr id="0" name=""/>
        <dsp:cNvSpPr/>
      </dsp:nvSpPr>
      <dsp:spPr>
        <a:xfrm>
          <a:off x="6948081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901BB-1E3C-4974-8FD2-26B1DC4DE914}">
      <dsp:nvSpPr>
        <dsp:cNvPr id="0" name=""/>
        <dsp:cNvSpPr/>
      </dsp:nvSpPr>
      <dsp:spPr>
        <a:xfrm>
          <a:off x="6564262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/>
            <a:t>Zarządzanie użytkownikami</a:t>
          </a:r>
          <a:endParaRPr lang="en-US" sz="1400" kern="1200"/>
        </a:p>
      </dsp:txBody>
      <dsp:txXfrm>
        <a:off x="6564262" y="2008202"/>
        <a:ext cx="1395703" cy="558281"/>
      </dsp:txXfrm>
    </dsp:sp>
    <dsp:sp modelId="{4C259F4B-47D8-45AA-B1C5-DEE08EF9D467}">
      <dsp:nvSpPr>
        <dsp:cNvPr id="0" name=""/>
        <dsp:cNvSpPr/>
      </dsp:nvSpPr>
      <dsp:spPr>
        <a:xfrm>
          <a:off x="8588032" y="1156742"/>
          <a:ext cx="628066" cy="628066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19A03-7823-4A23-99AA-04C4B5DD6319}">
      <dsp:nvSpPr>
        <dsp:cNvPr id="0" name=""/>
        <dsp:cNvSpPr/>
      </dsp:nvSpPr>
      <dsp:spPr>
        <a:xfrm>
          <a:off x="8204213" y="2008202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/>
            <a:t>Wydajność i niezależność</a:t>
          </a:r>
          <a:endParaRPr lang="en-US" sz="1400" kern="1200" dirty="0"/>
        </a:p>
      </dsp:txBody>
      <dsp:txXfrm>
        <a:off x="8204213" y="2008202"/>
        <a:ext cx="1395703" cy="558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0FD41-0BC4-4B3A-BA7D-C09649B6DB36}">
      <dsp:nvSpPr>
        <dsp:cNvPr id="0" name=""/>
        <dsp:cNvSpPr/>
      </dsp:nvSpPr>
      <dsp:spPr>
        <a:xfrm>
          <a:off x="739962" y="804164"/>
          <a:ext cx="919749" cy="91974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02202-A092-425F-BF9B-0202325CC9E0}">
      <dsp:nvSpPr>
        <dsp:cNvPr id="0" name=""/>
        <dsp:cNvSpPr/>
      </dsp:nvSpPr>
      <dsp:spPr>
        <a:xfrm>
          <a:off x="177893" y="2041562"/>
          <a:ext cx="204388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Aplikacja lokalna na komputery z systemem Windows</a:t>
          </a:r>
          <a:endParaRPr lang="en-US" sz="1100" kern="1200"/>
        </a:p>
      </dsp:txBody>
      <dsp:txXfrm>
        <a:off x="177893" y="2041562"/>
        <a:ext cx="2043886" cy="877500"/>
      </dsp:txXfrm>
    </dsp:sp>
    <dsp:sp modelId="{F3A5F65D-7085-4D9E-8777-514DF2568F07}">
      <dsp:nvSpPr>
        <dsp:cNvPr id="0" name=""/>
        <dsp:cNvSpPr/>
      </dsp:nvSpPr>
      <dsp:spPr>
        <a:xfrm>
          <a:off x="3141529" y="804164"/>
          <a:ext cx="919749" cy="91974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19C49-9354-460F-8307-9423EC03AF49}">
      <dsp:nvSpPr>
        <dsp:cNvPr id="0" name=""/>
        <dsp:cNvSpPr/>
      </dsp:nvSpPr>
      <dsp:spPr>
        <a:xfrm>
          <a:off x="2579460" y="2041562"/>
          <a:ext cx="204388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Pełna kontrola nad danymi i dostępem</a:t>
          </a:r>
          <a:endParaRPr lang="en-US" sz="1100" kern="1200"/>
        </a:p>
      </dsp:txBody>
      <dsp:txXfrm>
        <a:off x="2579460" y="2041562"/>
        <a:ext cx="2043886" cy="877500"/>
      </dsp:txXfrm>
    </dsp:sp>
    <dsp:sp modelId="{46DF0F84-D06C-4F15-BC21-56380B904A66}">
      <dsp:nvSpPr>
        <dsp:cNvPr id="0" name=""/>
        <dsp:cNvSpPr/>
      </dsp:nvSpPr>
      <dsp:spPr>
        <a:xfrm>
          <a:off x="5543096" y="804164"/>
          <a:ext cx="919749" cy="919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06BE1-FA41-42BD-A16E-58590D950CBB}">
      <dsp:nvSpPr>
        <dsp:cNvPr id="0" name=""/>
        <dsp:cNvSpPr/>
      </dsp:nvSpPr>
      <dsp:spPr>
        <a:xfrm>
          <a:off x="4981027" y="2041562"/>
          <a:ext cx="204388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Prosta w obsłudze, nie wymagająca szkoleń, ponieważ posiada najpotrzebniejsze rzeczy dla galerii</a:t>
          </a:r>
          <a:endParaRPr lang="en-US" sz="1100" kern="1200"/>
        </a:p>
      </dsp:txBody>
      <dsp:txXfrm>
        <a:off x="4981027" y="2041562"/>
        <a:ext cx="2043886" cy="877500"/>
      </dsp:txXfrm>
    </dsp:sp>
    <dsp:sp modelId="{B643A046-453E-4C1B-9803-2044846928BE}">
      <dsp:nvSpPr>
        <dsp:cNvPr id="0" name=""/>
        <dsp:cNvSpPr/>
      </dsp:nvSpPr>
      <dsp:spPr>
        <a:xfrm>
          <a:off x="7944663" y="804164"/>
          <a:ext cx="919749" cy="91974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F4F74-977A-4C68-8EFC-E0EA1534055A}">
      <dsp:nvSpPr>
        <dsp:cNvPr id="0" name=""/>
        <dsp:cNvSpPr/>
      </dsp:nvSpPr>
      <dsp:spPr>
        <a:xfrm>
          <a:off x="7382594" y="2041562"/>
          <a:ext cx="204388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Na miarę potrzeb konkretnego muzeum, co pozwala na pełną personalizację. W przypadku SaaS użytkownicy muszą dostosowywać swoje potrzeby do szablonowych funkcji</a:t>
          </a:r>
          <a:endParaRPr lang="en-US" sz="1100" kern="1200"/>
        </a:p>
      </dsp:txBody>
      <dsp:txXfrm>
        <a:off x="7382594" y="2041562"/>
        <a:ext cx="2043886" cy="87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0FD41-0BC4-4B3A-BA7D-C09649B6DB36}">
      <dsp:nvSpPr>
        <dsp:cNvPr id="0" name=""/>
        <dsp:cNvSpPr/>
      </dsp:nvSpPr>
      <dsp:spPr>
        <a:xfrm>
          <a:off x="1525141" y="285290"/>
          <a:ext cx="741972" cy="741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02202-A092-425F-BF9B-0202325CC9E0}">
      <dsp:nvSpPr>
        <dsp:cNvPr id="0" name=""/>
        <dsp:cNvSpPr/>
      </dsp:nvSpPr>
      <dsp:spPr>
        <a:xfrm>
          <a:off x="1071713" y="1329187"/>
          <a:ext cx="1648828" cy="96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dirty="0"/>
            <a:t>Język programowania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C#</a:t>
          </a:r>
          <a:endParaRPr lang="en-US" sz="1100" kern="1200" dirty="0"/>
        </a:p>
      </dsp:txBody>
      <dsp:txXfrm>
        <a:off x="1071713" y="1329187"/>
        <a:ext cx="1648828" cy="968686"/>
      </dsp:txXfrm>
    </dsp:sp>
    <dsp:sp modelId="{F3A5F65D-7085-4D9E-8777-514DF2568F07}">
      <dsp:nvSpPr>
        <dsp:cNvPr id="0" name=""/>
        <dsp:cNvSpPr/>
      </dsp:nvSpPr>
      <dsp:spPr>
        <a:xfrm>
          <a:off x="3462514" y="285290"/>
          <a:ext cx="741972" cy="741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19C49-9354-460F-8307-9423EC03AF49}">
      <dsp:nvSpPr>
        <dsp:cNvPr id="0" name=""/>
        <dsp:cNvSpPr/>
      </dsp:nvSpPr>
      <dsp:spPr>
        <a:xfrm>
          <a:off x="3009086" y="1329187"/>
          <a:ext cx="1648828" cy="96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dirty="0" err="1"/>
            <a:t>Freamwork</a:t>
          </a:r>
          <a:endParaRPr lang="pl-PL" sz="1100" b="1" kern="1200" dirty="0"/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WPF</a:t>
          </a:r>
        </a:p>
      </dsp:txBody>
      <dsp:txXfrm>
        <a:off x="3009086" y="1329187"/>
        <a:ext cx="1648828" cy="968686"/>
      </dsp:txXfrm>
    </dsp:sp>
    <dsp:sp modelId="{46DF0F84-D06C-4F15-BC21-56380B904A66}">
      <dsp:nvSpPr>
        <dsp:cNvPr id="0" name=""/>
        <dsp:cNvSpPr/>
      </dsp:nvSpPr>
      <dsp:spPr>
        <a:xfrm>
          <a:off x="5399887" y="285290"/>
          <a:ext cx="741972" cy="741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06BE1-FA41-42BD-A16E-58590D950CBB}">
      <dsp:nvSpPr>
        <dsp:cNvPr id="0" name=""/>
        <dsp:cNvSpPr/>
      </dsp:nvSpPr>
      <dsp:spPr>
        <a:xfrm>
          <a:off x="4946459" y="1329187"/>
          <a:ext cx="1648828" cy="96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dirty="0"/>
            <a:t>Biblioteka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err="1"/>
            <a:t>QuestPDF</a:t>
          </a:r>
          <a:endParaRPr lang="en-US" sz="1100" kern="1200" dirty="0"/>
        </a:p>
      </dsp:txBody>
      <dsp:txXfrm>
        <a:off x="4946459" y="1329187"/>
        <a:ext cx="1648828" cy="968686"/>
      </dsp:txXfrm>
    </dsp:sp>
    <dsp:sp modelId="{B643A046-453E-4C1B-9803-2044846928BE}">
      <dsp:nvSpPr>
        <dsp:cNvPr id="0" name=""/>
        <dsp:cNvSpPr/>
      </dsp:nvSpPr>
      <dsp:spPr>
        <a:xfrm>
          <a:off x="7337260" y="285290"/>
          <a:ext cx="741972" cy="7419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F4F74-977A-4C68-8EFC-E0EA1534055A}">
      <dsp:nvSpPr>
        <dsp:cNvPr id="0" name=""/>
        <dsp:cNvSpPr/>
      </dsp:nvSpPr>
      <dsp:spPr>
        <a:xfrm>
          <a:off x="6883833" y="1329187"/>
          <a:ext cx="1648828" cy="96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dirty="0"/>
            <a:t>Narzędzia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Visual Studio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Draw.io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Adobe Reader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err="1"/>
            <a:t>Figma</a:t>
          </a:r>
          <a:endParaRPr lang="en-US" sz="1100" kern="1200" dirty="0"/>
        </a:p>
      </dsp:txBody>
      <dsp:txXfrm>
        <a:off x="6883833" y="1329187"/>
        <a:ext cx="1648828" cy="9686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0FD41-0BC4-4B3A-BA7D-C09649B6DB36}">
      <dsp:nvSpPr>
        <dsp:cNvPr id="0" name=""/>
        <dsp:cNvSpPr/>
      </dsp:nvSpPr>
      <dsp:spPr>
        <a:xfrm>
          <a:off x="3398244" y="96838"/>
          <a:ext cx="777568" cy="77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02202-A092-425F-BF9B-0202325CC9E0}">
      <dsp:nvSpPr>
        <dsp:cNvPr id="0" name=""/>
        <dsp:cNvSpPr/>
      </dsp:nvSpPr>
      <dsp:spPr>
        <a:xfrm>
          <a:off x="2923063" y="1133599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dirty="0"/>
            <a:t>Kontrola wersji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Git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GitHub</a:t>
          </a:r>
          <a:endParaRPr lang="en-US" sz="1100" kern="1200" dirty="0"/>
        </a:p>
      </dsp:txBody>
      <dsp:txXfrm>
        <a:off x="2923063" y="1133599"/>
        <a:ext cx="1727929" cy="691171"/>
      </dsp:txXfrm>
    </dsp:sp>
    <dsp:sp modelId="{F3A5F65D-7085-4D9E-8777-514DF2568F07}">
      <dsp:nvSpPr>
        <dsp:cNvPr id="0" name=""/>
        <dsp:cNvSpPr/>
      </dsp:nvSpPr>
      <dsp:spPr>
        <a:xfrm>
          <a:off x="5428562" y="96838"/>
          <a:ext cx="777568" cy="777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19C49-9354-460F-8307-9423EC03AF49}">
      <dsp:nvSpPr>
        <dsp:cNvPr id="0" name=""/>
        <dsp:cNvSpPr/>
      </dsp:nvSpPr>
      <dsp:spPr>
        <a:xfrm>
          <a:off x="4953381" y="1133599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dirty="0"/>
            <a:t>Zarządzanie zadaniami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err="1"/>
            <a:t>Trello</a:t>
          </a:r>
          <a:endParaRPr lang="pl-PL" sz="1100" kern="1200" dirty="0"/>
        </a:p>
      </dsp:txBody>
      <dsp:txXfrm>
        <a:off x="4953381" y="1133599"/>
        <a:ext cx="1727929" cy="691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B8617-5569-4880-877C-4D0F8268061D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0C3FB-0287-4AEB-903B-FF90F8EA0E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554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Prostota i intuicyjność </a:t>
            </a:r>
            <a:r>
              <a:rPr lang="pl-PL" b="0" dirty="0"/>
              <a:t>- interfejs </a:t>
            </a:r>
            <a:r>
              <a:rPr lang="pl-PL" dirty="0"/>
              <a:t>użytkownika zaprojektowany z myślą o pracownikach małych instytucji kultury, w tym osobach niezaawansowanych technologicznie.</a:t>
            </a:r>
          </a:p>
          <a:p>
            <a:r>
              <a:rPr lang="pl-PL" b="1" dirty="0"/>
              <a:t>Niskie koszty wdrożenia </a:t>
            </a:r>
            <a:r>
              <a:rPr lang="pl-PL" b="0" dirty="0"/>
              <a:t>- b</a:t>
            </a:r>
            <a:r>
              <a:rPr lang="pl-PL" dirty="0"/>
              <a:t>rak potrzeby korzystania z serwerów czy kosztownego oprogramowania – wykorzystanie lekkiej, desktopowej aplikacji działającej zarówno online, jak i offline.</a:t>
            </a:r>
          </a:p>
          <a:p>
            <a:r>
              <a:rPr lang="pl-PL" b="1" dirty="0"/>
              <a:t>Wsparcie dla lokalnych instytucji </a:t>
            </a:r>
            <a:r>
              <a:rPr lang="pl-PL" b="0" dirty="0"/>
              <a:t>- rozwiązanie </a:t>
            </a:r>
            <a:r>
              <a:rPr lang="pl-PL" dirty="0"/>
              <a:t>dostosowane do potrzeb mniejszych galerii sztuki, muzeów i podobnych instytucji na terenie lokalnym.</a:t>
            </a:r>
          </a:p>
          <a:p>
            <a:r>
              <a:rPr lang="pl-PL" b="1" dirty="0"/>
              <a:t>Nowoczesne technologie </a:t>
            </a:r>
            <a:r>
              <a:rPr lang="pl-PL" b="0" dirty="0"/>
              <a:t>- wykorzystanie </a:t>
            </a:r>
            <a:r>
              <a:rPr lang="pl-PL" dirty="0" err="1"/>
              <a:t>SQLite</a:t>
            </a:r>
            <a:r>
              <a:rPr lang="pl-PL" dirty="0"/>
              <a:t> do prostego zarządzania danymi lokalnymi, Visual Studio do budowy aplikacji desktopowej oraz </a:t>
            </a:r>
            <a:r>
              <a:rPr lang="pl-PL" dirty="0" err="1"/>
              <a:t>QuestPDF</a:t>
            </a:r>
            <a:r>
              <a:rPr lang="pl-PL" dirty="0"/>
              <a:t> do generowania profesjonalnych raportów.</a:t>
            </a:r>
          </a:p>
          <a:p>
            <a:r>
              <a:rPr lang="pl-PL" b="1" dirty="0"/>
              <a:t>Zarządzanie użytkownikami </a:t>
            </a:r>
            <a:r>
              <a:rPr lang="pl-PL" b="0" dirty="0"/>
              <a:t>- wdrożenie </a:t>
            </a:r>
            <a:r>
              <a:rPr lang="pl-PL" dirty="0"/>
              <a:t>systemu ról użytkowników („</a:t>
            </a:r>
            <a:r>
              <a:rPr lang="pl-PL" dirty="0" err="1"/>
              <a:t>user</a:t>
            </a:r>
            <a:r>
              <a:rPr lang="pl-PL" dirty="0"/>
              <a:t>” i „admin”) z kontrolą dostępu oraz historią działań.</a:t>
            </a:r>
          </a:p>
          <a:p>
            <a:r>
              <a:rPr lang="pl-PL" b="1" dirty="0"/>
              <a:t>Wydajność i niezależność </a:t>
            </a:r>
            <a:r>
              <a:rPr lang="pl-PL" b="0" dirty="0"/>
              <a:t>- aplikacja </a:t>
            </a:r>
            <a:r>
              <a:rPr lang="pl-PL" dirty="0"/>
              <a:t>działa bez połączenia z siecią, co umożliwia pełną niezależność od dostawców usług i gwarantuje bezpieczeństwo danych.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52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211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6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0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2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6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1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5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03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F06A-99EB-41DB-89AD-B1F31840A8BC}" type="datetimeFigureOut">
              <a:rPr lang="pl-PL" smtClean="0"/>
              <a:t>26.01.2025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3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241515"/>
          </a:xfrm>
        </p:spPr>
        <p:txBody>
          <a:bodyPr anchor="ctr">
            <a:normAutofit/>
          </a:bodyPr>
          <a:lstStyle/>
          <a:p>
            <a:r>
              <a:rPr lang="pl-PL" sz="4600" b="1"/>
              <a:t>Budowa i implementacja aplikacji zarządzania zbiorami galerii sztuki</a:t>
            </a:r>
            <a:r>
              <a:rPr lang="pl-PL" sz="4600"/>
              <a:t/>
            </a:r>
            <a:br>
              <a:rPr lang="pl-PL" sz="4600"/>
            </a:br>
            <a:endParaRPr lang="pl-PL" sz="46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52966" y="5132139"/>
            <a:ext cx="8686800" cy="631270"/>
          </a:xfrm>
        </p:spPr>
        <p:txBody>
          <a:bodyPr>
            <a:normAutofit/>
          </a:bodyPr>
          <a:lstStyle/>
          <a:p>
            <a:r>
              <a:rPr lang="pl-PL"/>
              <a:t>PracA dyplomowa: oliwa Głodek, Emil Gielek</a:t>
            </a:r>
            <a:endParaRPr lang="pl-P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56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63E25-942D-CAA3-D94B-A28CA00BA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6111C3-71E3-4E6E-2706-F1A0E55A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Technologie i narzędzia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3AC27A77-2270-A3ED-91D5-07BF804379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929802"/>
              </p:ext>
            </p:extLst>
          </p:nvPr>
        </p:nvGraphicFramePr>
        <p:xfrm>
          <a:off x="1451579" y="1853754"/>
          <a:ext cx="9604375" cy="2583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9509739F-06CF-EC26-E3CB-867ADEB84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7193"/>
              </p:ext>
            </p:extLst>
          </p:nvPr>
        </p:nvGraphicFramePr>
        <p:xfrm>
          <a:off x="1450479" y="3866126"/>
          <a:ext cx="9604375" cy="1921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7376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Prezentacja środowiska </a:t>
            </a:r>
            <a:br>
              <a:rPr lang="en-US" sz="2800"/>
            </a:br>
            <a:r>
              <a:rPr lang="en-US" sz="2800"/>
              <a:t>– Logowanie, Rejestracja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Obraz 5" descr="Obraz zawierający tekst, zrzut ekranu, Czcionka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3989479" y="1841627"/>
            <a:ext cx="3693150" cy="2428246"/>
          </a:xfrm>
          <a:prstGeom prst="rect">
            <a:avLst/>
          </a:prstGeom>
        </p:spPr>
      </p:pic>
      <p:pic>
        <p:nvPicPr>
          <p:cNvPr id="5" name="Obraz 4" descr="Obraz zawierający tekst, zrzut ekranu, Czcionka&#10;&#10;Opis wygenerowany automatycznie"/>
          <p:cNvPicPr/>
          <p:nvPr/>
        </p:nvPicPr>
        <p:blipFill>
          <a:blip r:embed="rId4"/>
          <a:stretch>
            <a:fillRect/>
          </a:stretch>
        </p:blipFill>
        <p:spPr>
          <a:xfrm>
            <a:off x="7846354" y="533341"/>
            <a:ext cx="3687168" cy="2387440"/>
          </a:xfrm>
          <a:prstGeom prst="rect">
            <a:avLst/>
          </a:prstGeom>
        </p:spPr>
      </p:pic>
      <p:pic>
        <p:nvPicPr>
          <p:cNvPr id="7" name="Obraz 6" descr="Obraz zawierający tekst, zrzut ekranu, Czcionka&#10;&#10;Opis wygenerowany automatycznie"/>
          <p:cNvPicPr/>
          <p:nvPr/>
        </p:nvPicPr>
        <p:blipFill>
          <a:blip r:embed="rId5"/>
          <a:stretch>
            <a:fillRect/>
          </a:stretch>
        </p:blipFill>
        <p:spPr>
          <a:xfrm>
            <a:off x="4096479" y="4590751"/>
            <a:ext cx="7172299" cy="13627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Role - przykład</a:t>
            </a:r>
          </a:p>
        </p:txBody>
      </p:sp>
      <p:cxnSp>
        <p:nvCxnSpPr>
          <p:cNvPr id="35" name="Straight Connector 22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45" y="178631"/>
            <a:ext cx="5521844" cy="2967990"/>
          </a:xfrm>
          <a:prstGeom prst="rect">
            <a:avLst/>
          </a:prstGeom>
        </p:spPr>
      </p:pic>
      <p:pic>
        <p:nvPicPr>
          <p:cNvPr id="36" name="Picture 24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26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26" y="3325252"/>
            <a:ext cx="5521844" cy="29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0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620C93-0F60-E3C0-D998-CF2F78E4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744" y="240041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Diagram przypadków użycia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33" y="788733"/>
            <a:ext cx="9799982" cy="6069267"/>
          </a:xfrm>
          <a:prstGeom prst="rect">
            <a:avLst/>
          </a:prstGeom>
        </p:spPr>
      </p:pic>
      <p:pic>
        <p:nvPicPr>
          <p:cNvPr id="4" name="Obraz 3" descr="Obraz zawierający zrzut ekranu, tekst, krąg&#10;&#10;Opis wygenerowany automatycznie">
            <a:extLst>
              <a:ext uri="{FF2B5EF4-FFF2-40B4-BE49-F238E27FC236}">
                <a16:creationId xmlns:a16="http://schemas.microsoft.com/office/drawing/2014/main" id="{049F7C7B-7124-6029-A805-5C8B8799B0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6519" y="1058971"/>
            <a:ext cx="9831962" cy="5679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0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 err="1"/>
              <a:t>Eksponaty</a:t>
            </a:r>
            <a:endParaRPr lang="en-US" sz="48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Obraz zawierający tekst, elektronika, zrzut ekranu, oprogramowanie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5097294" y="1429088"/>
            <a:ext cx="7011400" cy="40477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Wystawy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 descr="Obraz zawierający tekst, zrzut ekranu, Czcionka, numer&#10;&#10;Opis wygenerowany automatycznie"/>
          <p:cNvPicPr>
            <a:picLocks noGrp="1"/>
          </p:cNvPicPr>
          <p:nvPr>
            <p:ph sz="half" idx="1"/>
          </p:nvPr>
        </p:nvPicPr>
        <p:blipFill>
          <a:blip r:embed="rId3"/>
          <a:srcRect r="8001" b="-1"/>
          <a:stretch/>
        </p:blipFill>
        <p:spPr>
          <a:xfrm>
            <a:off x="4948794" y="1480117"/>
            <a:ext cx="7071221" cy="372722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 err="1"/>
              <a:t>Wystawy</a:t>
            </a:r>
            <a:endParaRPr lang="en-US" sz="48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Obraz zawierający tekst, zrzut ekranu, Czcionka, oprogramowanie&#10;&#10;Opis wygenerowany automatycznie"/>
          <p:cNvPicPr/>
          <p:nvPr/>
        </p:nvPicPr>
        <p:blipFill>
          <a:blip r:embed="rId3"/>
          <a:srcRect r="4448" b="1"/>
          <a:stretch/>
        </p:blipFill>
        <p:spPr>
          <a:xfrm>
            <a:off x="4766117" y="1259341"/>
            <a:ext cx="7370630" cy="433931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0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Wystawy</a:t>
            </a:r>
          </a:p>
        </p:txBody>
      </p:sp>
      <p:pic>
        <p:nvPicPr>
          <p:cNvPr id="7" name="Obraz 6" descr="Obraz zawierający tekst, Czcionka, zrzut ekranu, algebra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69493"/>
            <a:ext cx="12259439" cy="22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85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0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44" name="Picture 32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34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Obraz zawierający tekst, zrzut ekranu, numer, dokument&#10;&#10;Opis wygenerowany automatycznie"/>
          <p:cNvPicPr/>
          <p:nvPr/>
        </p:nvPicPr>
        <p:blipFill>
          <a:blip r:embed="rId4"/>
          <a:srcRect r="7112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7" name="Rectangle 38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 err="1">
                <a:solidFill>
                  <a:srgbClr val="FFFFFE"/>
                </a:solidFill>
              </a:rPr>
              <a:t>Historia</a:t>
            </a:r>
            <a:r>
              <a:rPr lang="en-US" sz="3000" dirty="0">
                <a:solidFill>
                  <a:srgbClr val="FFFFFE"/>
                </a:solidFill>
              </a:rPr>
              <a:t> </a:t>
            </a:r>
            <a:r>
              <a:rPr lang="en-US" sz="3000" dirty="0" err="1">
                <a:solidFill>
                  <a:srgbClr val="FFFFFE"/>
                </a:solidFill>
              </a:rPr>
              <a:t>Zmian</a:t>
            </a:r>
            <a:r>
              <a:rPr lang="en-US" sz="3000" dirty="0">
                <a:solidFill>
                  <a:srgbClr val="FFFFFE"/>
                </a:solidFill>
              </a:rPr>
              <a:t> – </a:t>
            </a:r>
            <a:r>
              <a:rPr lang="en-US" sz="3000" dirty="0" err="1">
                <a:solidFill>
                  <a:srgbClr val="FFFFFE"/>
                </a:solidFill>
              </a:rPr>
              <a:t>rejestrowanie</a:t>
            </a:r>
            <a:r>
              <a:rPr lang="en-US" sz="3000" dirty="0">
                <a:solidFill>
                  <a:srgbClr val="FFFFFE"/>
                </a:solidFill>
              </a:rPr>
              <a:t> </a:t>
            </a:r>
            <a:r>
              <a:rPr lang="en-US" sz="3000" dirty="0" err="1">
                <a:solidFill>
                  <a:srgbClr val="FFFFFE"/>
                </a:solidFill>
              </a:rPr>
              <a:t>zdarzeń</a:t>
            </a:r>
            <a:endParaRPr lang="en-US" sz="3000" dirty="0">
              <a:solidFill>
                <a:srgbClr val="FFFFFE"/>
              </a:solidFill>
            </a:endParaRPr>
          </a:p>
        </p:txBody>
      </p:sp>
      <p:cxnSp>
        <p:nvCxnSpPr>
          <p:cNvPr id="48" name="Straight Connector 40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EBBC8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0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rcRect r="400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E"/>
                </a:solidFill>
              </a:rPr>
              <a:t>Kopie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zapasowe</a:t>
            </a:r>
            <a:endParaRPr lang="en-US" dirty="0">
              <a:solidFill>
                <a:srgbClr val="FFFFFE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FFA89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66CF77-3B8B-67CA-73DD-0F07973E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5E64A6-558B-1D1E-F22E-594FF120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Uzasadnienie wyboru tematu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Cele główne i szczegółowe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Założenia projektu i omówienie istniejących już rozwiązań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Metodyka pracy i wykorzystane technologie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Diagramy przypadków użycia i aktywności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Efekty realizacji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39139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rcRect r="400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E"/>
                </a:solidFill>
              </a:rPr>
              <a:t>Raporty</a:t>
            </a:r>
            <a:endParaRPr lang="en-US" dirty="0">
              <a:solidFill>
                <a:srgbClr val="FFFFFE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3E8FF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6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Raporty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Obraz zawierający tekst, zrzut ekranu, Ludzka twarz, Strona internetowa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3696252" y="361839"/>
            <a:ext cx="3630245" cy="514928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354" y="916021"/>
            <a:ext cx="3687168" cy="162208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807" y="3240157"/>
            <a:ext cx="4720940" cy="19709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9603" y="2011819"/>
            <a:ext cx="5426641" cy="34485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Propozycja usprawnienia pracy pracowników muzeum poprzez:</a:t>
            </a:r>
          </a:p>
          <a:p>
            <a:pPr>
              <a:buFontTx/>
              <a:buChar char="-"/>
            </a:pPr>
            <a:r>
              <a:rPr lang="pl-PL" dirty="0"/>
              <a:t>proste przejrzyste raporty</a:t>
            </a:r>
          </a:p>
          <a:p>
            <a:pPr>
              <a:buFontTx/>
              <a:buChar char="-"/>
            </a:pPr>
            <a:r>
              <a:rPr lang="pl-PL" dirty="0"/>
              <a:t>lokalną bazę z możliwością jej kopiowania i rozbudowy</a:t>
            </a:r>
          </a:p>
          <a:p>
            <a:pPr>
              <a:buFontTx/>
              <a:buChar char="-"/>
            </a:pPr>
            <a:r>
              <a:rPr lang="pl-PL" dirty="0"/>
              <a:t>Rejestrowanie zdarzeń, eventów</a:t>
            </a:r>
          </a:p>
          <a:p>
            <a:pPr>
              <a:buFontTx/>
              <a:buChar char="-"/>
            </a:pPr>
            <a:r>
              <a:rPr lang="pl-PL" dirty="0"/>
              <a:t>Zautomatyzowanie powiadomień o eventach</a:t>
            </a:r>
          </a:p>
          <a:p>
            <a:pPr>
              <a:buFontTx/>
              <a:buChar char="-"/>
            </a:pPr>
            <a:r>
              <a:rPr lang="pl-PL" dirty="0"/>
              <a:t>Wprowadzenie roli użytkowników i zarządzanie nimi</a:t>
            </a:r>
          </a:p>
          <a:p>
            <a:pPr>
              <a:buFontTx/>
              <a:buChar char="-"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6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52034" y="2019701"/>
            <a:ext cx="5804034" cy="3448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Zaimplementowanie aplikacji wiąże się z:</a:t>
            </a:r>
          </a:p>
          <a:p>
            <a:pPr>
              <a:buFontTx/>
              <a:buChar char="-"/>
            </a:pPr>
            <a:r>
              <a:rPr lang="pl-PL" dirty="0"/>
              <a:t>Niskimi wymaganiami wdrożeniowymi (brak serwera, lekka aplikacja, niskie zużycie zasobów)</a:t>
            </a:r>
          </a:p>
          <a:p>
            <a:pPr>
              <a:buFontTx/>
              <a:buChar char="-"/>
            </a:pPr>
            <a:r>
              <a:rPr lang="pl-PL" dirty="0"/>
              <a:t>Brakiem potrzeby szkolenia w zakresie tej aplikacji</a:t>
            </a:r>
          </a:p>
          <a:p>
            <a:pPr>
              <a:buFontTx/>
              <a:buChar char="-"/>
            </a:pPr>
            <a:r>
              <a:rPr lang="pl-PL" dirty="0"/>
              <a:t>Pełną kontrolą i niezależnością muzeum od dostawcy</a:t>
            </a:r>
          </a:p>
          <a:p>
            <a:pPr>
              <a:buFontTx/>
              <a:buChar char="-"/>
            </a:pPr>
            <a:r>
              <a:rPr lang="pl-PL" dirty="0"/>
              <a:t>Bezpieczeństwem danych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81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84F847-E903-1829-B109-AB8882B7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Uzasadnienie Wyboru tematu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85C838-BC0A-224A-C442-B8AE7CAEE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pl-PL" dirty="0"/>
              <a:t>Wsparcie mniejszych instytucji kultury</a:t>
            </a:r>
          </a:p>
          <a:p>
            <a:r>
              <a:rPr lang="pl-PL" dirty="0"/>
              <a:t>Stworzenie intuicyjnej i łatwej w obsłudze aplikacji</a:t>
            </a:r>
          </a:p>
          <a:p>
            <a:r>
              <a:rPr lang="pl-PL" dirty="0"/>
              <a:t>Pomoc w ich rozwoju i digitalizacji zbiorów, przy niskim nakładzie finansowym</a:t>
            </a:r>
          </a:p>
          <a:p>
            <a:r>
              <a:rPr lang="pl-PL" dirty="0"/>
              <a:t>Możliwość rozwoju zawodowego i edukacyjnego</a:t>
            </a:r>
          </a:p>
        </p:txBody>
      </p:sp>
      <p:pic>
        <p:nvPicPr>
          <p:cNvPr id="9" name="Graphic 6" descr="Edukacja">
            <a:extLst>
              <a:ext uri="{FF2B5EF4-FFF2-40B4-BE49-F238E27FC236}">
                <a16:creationId xmlns:a16="http://schemas.microsoft.com/office/drawing/2014/main" id="{381DB563-5619-7E2C-15C3-ADA8293C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DDB73E-C984-0017-4A00-873A160A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Główny Cel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05967F-500A-D3E0-372E-46A818D2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Stworzenie intuicyjnej i łatwej w obsłudze aplikacji umożliwiającej zarządzanie zbiorami galerii sztuki, która zapewnia: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/>
              <a:t>Efektywne zarządzanie eksponatami oraz wystawami,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/>
              <a:t>Generowanie raportów i dokumentacji,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/>
              <a:t>Zautomatyzowane powiadomienia dla użytkowników.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6D9584BE-113D-91AF-7F02-6398622C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4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14F737-A904-F559-A68A-28ABA406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Cele Szczegółowe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636B89-B174-7301-CEC2-9A0C650C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pl-PL" sz="1500"/>
              <a:t>Przeprowadzenie analizy potrzeb użytkowników, w tym wywiadów z pracownikami galerii sztuki.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pl-PL" sz="1500"/>
              <a:t>Zaprojektowanie diagramów UML i bazy danych przy użyciu draw.io i </a:t>
            </a:r>
            <a:r>
              <a:rPr lang="pl-PL" sz="1500" err="1"/>
              <a:t>SQLite</a:t>
            </a:r>
            <a:r>
              <a:rPr lang="pl-PL" sz="150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pl-PL" sz="1500"/>
              <a:t>Implementacja kluczowych funkcjonalności, takich jak: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l-PL" sz="1500"/>
              <a:t>Dodawanie, edycja i usuwanie eksponatów,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l-PL" sz="1500"/>
              <a:t>Zarządzanie wystawami i generowanie raportów,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l-PL" sz="1500"/>
              <a:t>Powiadomienia e-mail o wydarzeniach.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pl-PL" sz="1500"/>
              <a:t>Testowanie aplikacji i jej optymalizacja pod kątem wydajności i niezawodności.</a:t>
            </a:r>
          </a:p>
          <a:p>
            <a:pPr>
              <a:lnSpc>
                <a:spcPct val="110000"/>
              </a:lnSpc>
            </a:pPr>
            <a:endParaRPr lang="pl-PL" sz="1500"/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A185F47A-96B0-DD8E-BF08-26241BDAC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4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FE9193-6DF0-2281-C93C-3B064F9D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Założenia projektu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5C22E24-052B-022F-D3EC-A5BA42E96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93134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577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E6CFCC-E96C-48AB-98C8-42F05727F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BECB2A-E1E7-48A9-A209-D21AB681DD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Obecne rozwiązania na rynku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55BC1D-EB38-400C-B11B-F8CC53896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pole tekstowe 6"/>
          <p:cNvSpPr txBox="1"/>
          <p:nvPr/>
        </p:nvSpPr>
        <p:spPr>
          <a:xfrm>
            <a:off x="1451581" y="2015732"/>
            <a:ext cx="352652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Ograniczenia subskrypcyjne nawet prostych elementów jak role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Aplikacje web oparte na połączeniu sieciowym dla rozbudowanych rozproszonych galerii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Zależność od usługodawcy, złożoność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7110B8-ED3B-4441-B1EB-C4DE3C46A0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E8C619-774F-41E3-8086-B6924E6C15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3C805A-55CA-4C05-ADB5-3672339AAF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4FAB0-0466-47B1-B964-43F67A9A84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099"/>
            <a:ext cx="5127476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902118"/>
            <a:ext cx="2328669" cy="2293563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86806" y="1687555"/>
            <a:ext cx="2328670" cy="71606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174" y="3589242"/>
            <a:ext cx="2332303" cy="9352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B4DDAF3-76BC-49F9-B735-F7A5CE863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9D5B65-A532-405C-9133-23979B5F7F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Nasza propozycja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9B04138-FE69-76A6-D800-49E71394D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27358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22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1C88E7-2150-2479-8753-EA89633A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Metodyka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60A8A1-F648-07B9-B4B2-01BA7DC0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Planowanie i analiza potrzeb użytkowników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Przeprowadzenie wywiadów z pracownikami galerii sztuki, aby lepiej zrozumieć ich potrzeby i oczekiwania.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Analiza istniejących rozwiązań na rynku, identyfikacja ich ograniczeń oraz możliwości adaptacji do mniejszych instytucji.</a:t>
            </a:r>
          </a:p>
          <a:p>
            <a:r>
              <a:rPr lang="pl-PL" dirty="0"/>
              <a:t>Projektowanie systemu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Stworzenie diagramów UML, m.in. diagramów aktywności oraz przypadków użycia, aby szczegółowo zaplanować funkcje systemu.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Opracowanie struktury bazy danych i kluczowych relacji między tabelami w </a:t>
            </a:r>
            <a:r>
              <a:rPr lang="pl-PL" dirty="0" err="1"/>
              <a:t>SQLite</a:t>
            </a:r>
            <a:r>
              <a:rPr lang="pl-PL" dirty="0"/>
              <a:t>.</a:t>
            </a:r>
          </a:p>
          <a:p>
            <a:r>
              <a:rPr lang="pl-PL" dirty="0"/>
              <a:t>Zarządzanie projektem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Wykorzystanie narzędzia </a:t>
            </a:r>
            <a:r>
              <a:rPr lang="pl-PL" dirty="0" err="1"/>
              <a:t>Trello</a:t>
            </a:r>
            <a:r>
              <a:rPr lang="pl-PL" dirty="0"/>
              <a:t> do monitorowania postępu prac oraz efektywnej komunikacji w zespole.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Zastosowanie systemu kontroli wersji Git oraz platformy GitHub w celu zarządzania kodem źródłowym i wersjonowania projektu.</a:t>
            </a:r>
          </a:p>
          <a:p>
            <a:r>
              <a:rPr lang="pl-PL" dirty="0"/>
              <a:t>Testowanie i optymalizacja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Testy manualne w celu weryfikacji poprawności działania aplikacji.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Optymalizacja działania aplikacji pod kątem wydajności i zarządzania pamięcią.</a:t>
            </a:r>
          </a:p>
        </p:txBody>
      </p:sp>
    </p:spTree>
    <p:extLst>
      <p:ext uri="{BB962C8B-B14F-4D97-AF65-F5344CB8AC3E}">
        <p14:creationId xmlns:p14="http://schemas.microsoft.com/office/powerpoint/2010/main" val="41359526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607</TotalTime>
  <Words>653</Words>
  <Application>Microsoft Office PowerPoint</Application>
  <PresentationFormat>Panoramiczny</PresentationFormat>
  <Paragraphs>105</Paragraphs>
  <Slides>22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Aptos</vt:lpstr>
      <vt:lpstr>Arial</vt:lpstr>
      <vt:lpstr>Gill Sans MT</vt:lpstr>
      <vt:lpstr>Wingdings</vt:lpstr>
      <vt:lpstr>Gallery</vt:lpstr>
      <vt:lpstr>Budowa i implementacja aplikacji zarządzania zbiorami galerii sztuki </vt:lpstr>
      <vt:lpstr>AgeNda</vt:lpstr>
      <vt:lpstr>Uzasadnienie Wyboru tematu</vt:lpstr>
      <vt:lpstr>Główny Cel</vt:lpstr>
      <vt:lpstr>Cele Szczegółowe</vt:lpstr>
      <vt:lpstr>Założenia projektu</vt:lpstr>
      <vt:lpstr>Obecne rozwiązania na rynku</vt:lpstr>
      <vt:lpstr>Nasza propozycja</vt:lpstr>
      <vt:lpstr>Metodyka Pracy</vt:lpstr>
      <vt:lpstr>Technologie i narzędzia</vt:lpstr>
      <vt:lpstr>Prezentacja środowiska  – Logowanie, Rejestracja</vt:lpstr>
      <vt:lpstr>Role - przykład</vt:lpstr>
      <vt:lpstr>Diagram przypadków użycia</vt:lpstr>
      <vt:lpstr>Eksponaty</vt:lpstr>
      <vt:lpstr>Wystawy</vt:lpstr>
      <vt:lpstr>Wystawy</vt:lpstr>
      <vt:lpstr>Wystawy</vt:lpstr>
      <vt:lpstr>Historia Zmian – rejestrowanie zdarzeń</vt:lpstr>
      <vt:lpstr>Kopie zapasowe</vt:lpstr>
      <vt:lpstr>Raporty</vt:lpstr>
      <vt:lpstr>Raporty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Budowa i implementacja aplikacji zarządzania zbiorami galerii sztuki </dc:title>
  <dc:creator>Emil Gielek</dc:creator>
  <cp:lastModifiedBy>Emil Gielek</cp:lastModifiedBy>
  <cp:revision>33</cp:revision>
  <dcterms:created xsi:type="dcterms:W3CDTF">2025-01-22T17:49:02Z</dcterms:created>
  <dcterms:modified xsi:type="dcterms:W3CDTF">2025-01-26T22:11:45Z</dcterms:modified>
</cp:coreProperties>
</file>