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59" r:id="rId4"/>
    <p:sldId id="257" r:id="rId5"/>
    <p:sldId id="261" r:id="rId6"/>
    <p:sldId id="260" r:id="rId7"/>
    <p:sldId id="262" r:id="rId8"/>
    <p:sldId id="265" r:id="rId9"/>
    <p:sldId id="266" r:id="rId10"/>
    <p:sldId id="267" r:id="rId11"/>
    <p:sldId id="268" r:id="rId12"/>
    <p:sldId id="270" r:id="rId13"/>
    <p:sldId id="26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644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F06A-99EB-41DB-89AD-B1F31840A8BC}" type="datetimeFigureOut">
              <a:rPr lang="pl-PL" smtClean="0"/>
              <a:t>23.01.2025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5480039-C892-48BA-A659-2AD5545E5B9B}" type="slidenum">
              <a:rPr lang="pl-PL" smtClean="0"/>
              <a:t>‹#›</a:t>
            </a:fld>
            <a:endParaRPr lang="pl-P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368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F06A-99EB-41DB-89AD-B1F31840A8BC}" type="datetimeFigureOut">
              <a:rPr lang="pl-PL" smtClean="0"/>
              <a:t>23.01.2025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0039-C892-48BA-A659-2AD5545E5B9B}" type="slidenum">
              <a:rPr lang="pl-PL" smtClean="0"/>
              <a:t>‹#›</a:t>
            </a:fld>
            <a:endParaRPr lang="pl-PL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605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F06A-99EB-41DB-89AD-B1F31840A8BC}" type="datetimeFigureOut">
              <a:rPr lang="pl-PL" smtClean="0"/>
              <a:t>23.01.2025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0039-C892-48BA-A659-2AD5545E5B9B}" type="slidenum">
              <a:rPr lang="pl-PL" smtClean="0"/>
              <a:t>‹#›</a:t>
            </a:fld>
            <a:endParaRPr lang="pl-PL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423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F06A-99EB-41DB-89AD-B1F31840A8BC}" type="datetimeFigureOut">
              <a:rPr lang="pl-PL" smtClean="0"/>
              <a:t>23.01.2025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0039-C892-48BA-A659-2AD5545E5B9B}" type="slidenum">
              <a:rPr lang="pl-PL" smtClean="0"/>
              <a:t>‹#›</a:t>
            </a:fld>
            <a:endParaRPr lang="pl-PL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36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F06A-99EB-41DB-89AD-B1F31840A8BC}" type="datetimeFigureOut">
              <a:rPr lang="pl-PL" smtClean="0"/>
              <a:t>23.01.2025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0039-C892-48BA-A659-2AD5545E5B9B}" type="slidenum">
              <a:rPr lang="pl-PL" smtClean="0"/>
              <a:t>‹#›</a:t>
            </a:fld>
            <a:endParaRPr lang="pl-P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78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F06A-99EB-41DB-89AD-B1F31840A8BC}" type="datetimeFigureOut">
              <a:rPr lang="pl-PL" smtClean="0"/>
              <a:t>23.01.2025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0039-C892-48BA-A659-2AD5545E5B9B}" type="slidenum">
              <a:rPr lang="pl-PL" smtClean="0"/>
              <a:t>‹#›</a:t>
            </a:fld>
            <a:endParaRPr lang="pl-PL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81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F06A-99EB-41DB-89AD-B1F31840A8BC}" type="datetimeFigureOut">
              <a:rPr lang="pl-PL" smtClean="0"/>
              <a:t>23.01.2025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0039-C892-48BA-A659-2AD5545E5B9B}" type="slidenum">
              <a:rPr lang="pl-PL" smtClean="0"/>
              <a:t>‹#›</a:t>
            </a:fld>
            <a:endParaRPr lang="pl-PL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058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F06A-99EB-41DB-89AD-B1F31840A8BC}" type="datetimeFigureOut">
              <a:rPr lang="pl-PL" smtClean="0"/>
              <a:t>23.01.2025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0039-C892-48BA-A659-2AD5545E5B9B}" type="slidenum">
              <a:rPr lang="pl-PL" smtClean="0"/>
              <a:t>‹#›</a:t>
            </a:fld>
            <a:endParaRPr lang="pl-PL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596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F06A-99EB-41DB-89AD-B1F31840A8BC}" type="datetimeFigureOut">
              <a:rPr lang="pl-PL" smtClean="0"/>
              <a:t>23.01.2025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0039-C892-48BA-A659-2AD5545E5B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1032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F06A-99EB-41DB-89AD-B1F31840A8BC}" type="datetimeFigureOut">
              <a:rPr lang="pl-PL" smtClean="0"/>
              <a:t>23.01.2025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0039-C892-48BA-A659-2AD5545E5B9B}" type="slidenum">
              <a:rPr lang="pl-PL" smtClean="0"/>
              <a:t>‹#›</a:t>
            </a:fld>
            <a:endParaRPr lang="pl-PL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896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0D0F06A-99EB-41DB-89AD-B1F31840A8BC}" type="datetimeFigureOut">
              <a:rPr lang="pl-PL" smtClean="0"/>
              <a:t>23.01.2025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0039-C892-48BA-A659-2AD5545E5B9B}" type="slidenum">
              <a:rPr lang="pl-PL" smtClean="0"/>
              <a:t>‹#›</a:t>
            </a:fld>
            <a:endParaRPr lang="pl-PL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15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0F06A-99EB-41DB-89AD-B1F31840A8BC}" type="datetimeFigureOut">
              <a:rPr lang="pl-PL" smtClean="0"/>
              <a:t>23.01.2025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5480039-C892-48BA-A659-2AD5545E5B9B}" type="slidenum">
              <a:rPr lang="pl-PL" smtClean="0"/>
              <a:t>‹#›</a:t>
            </a:fld>
            <a:endParaRPr lang="pl-PL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033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9240821" cy="2541431"/>
          </a:xfrm>
        </p:spPr>
        <p:txBody>
          <a:bodyPr>
            <a:normAutofit/>
          </a:bodyPr>
          <a:lstStyle/>
          <a:p>
            <a:r>
              <a:rPr lang="pl-PL" sz="3200" b="1" dirty="0"/>
              <a:t>Budowa i implementacja aplikacji zarządzania zbiorami galerii sztuki</a:t>
            </a:r>
            <a:r>
              <a:rPr lang="pl-PL" sz="3200" dirty="0"/>
              <a:t/>
            </a:r>
            <a:br>
              <a:rPr lang="pl-PL" sz="3200" dirty="0"/>
            </a:br>
            <a:endParaRPr lang="pl-PL" sz="32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Pracę dyplomowa: oliwa Głodek, Emil Gielek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0256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Historia Zmian – </a:t>
            </a:r>
            <a:r>
              <a:rPr lang="pl-PL" dirty="0"/>
              <a:t>rejestrowanie</a:t>
            </a:r>
            <a:r>
              <a:rPr lang="pl-PL" dirty="0" smtClean="0"/>
              <a:t> zdarzeń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 descr="Obraz zawierający tekst, zrzut ekranu, numer, dokument&#10;&#10;Opis wygenerowany automatycznie"/>
          <p:cNvPicPr/>
          <p:nvPr/>
        </p:nvPicPr>
        <p:blipFill>
          <a:blip r:embed="rId2"/>
          <a:stretch>
            <a:fillRect/>
          </a:stretch>
        </p:blipFill>
        <p:spPr>
          <a:xfrm>
            <a:off x="1633678" y="1864194"/>
            <a:ext cx="9236711" cy="482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03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Kopie zapasowe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586" y="1864194"/>
            <a:ext cx="8303451" cy="447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223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Raporty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820" y="1864194"/>
            <a:ext cx="8979326" cy="484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658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Raporty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 descr="Obraz zawierający tekst, zrzut ekranu, Ludzka twarz, Strona internetowa&#10;&#10;Opis wygenerowany automatycznie"/>
          <p:cNvPicPr/>
          <p:nvPr/>
        </p:nvPicPr>
        <p:blipFill>
          <a:blip r:embed="rId2"/>
          <a:stretch>
            <a:fillRect/>
          </a:stretch>
        </p:blipFill>
        <p:spPr>
          <a:xfrm>
            <a:off x="7578428" y="804889"/>
            <a:ext cx="4183644" cy="5927083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74" y="1465370"/>
            <a:ext cx="6345730" cy="2654243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676" y="4665121"/>
            <a:ext cx="3435527" cy="151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948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Podsumowanie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311550" y="2010878"/>
            <a:ext cx="5665738" cy="3448595"/>
          </a:xfrm>
        </p:spPr>
        <p:txBody>
          <a:bodyPr>
            <a:normAutofit fontScale="92500" lnSpcReduction="10000"/>
          </a:bodyPr>
          <a:lstStyle/>
          <a:p>
            <a:r>
              <a:rPr lang="pl-PL" dirty="0" smtClean="0"/>
              <a:t>Propozycja usprawnienia pracy pracowników muzeum poprzez:</a:t>
            </a:r>
          </a:p>
          <a:p>
            <a:pPr>
              <a:buFontTx/>
              <a:buChar char="-"/>
            </a:pPr>
            <a:r>
              <a:rPr lang="pl-PL" dirty="0" smtClean="0"/>
              <a:t>proste przejrzyste raporty</a:t>
            </a:r>
          </a:p>
          <a:p>
            <a:pPr>
              <a:buFontTx/>
              <a:buChar char="-"/>
            </a:pPr>
            <a:r>
              <a:rPr lang="pl-PL" dirty="0" smtClean="0"/>
              <a:t>lokalną bazę z możliwością jej kopiowania i rozbudowy</a:t>
            </a:r>
          </a:p>
          <a:p>
            <a:pPr>
              <a:buFontTx/>
              <a:buChar char="-"/>
            </a:pPr>
            <a:r>
              <a:rPr lang="pl-PL" dirty="0" smtClean="0"/>
              <a:t>Rejestrowanie zdarzeń, eventów</a:t>
            </a:r>
          </a:p>
          <a:p>
            <a:pPr>
              <a:buFontTx/>
              <a:buChar char="-"/>
            </a:pPr>
            <a:r>
              <a:rPr lang="pl-PL" dirty="0" smtClean="0"/>
              <a:t>Zautomatyzowanie powiadomień o eventach</a:t>
            </a:r>
          </a:p>
          <a:p>
            <a:pPr>
              <a:buFontTx/>
              <a:buChar char="-"/>
            </a:pPr>
            <a:r>
              <a:rPr lang="pl-PL" dirty="0" smtClean="0"/>
              <a:t>Wprowadzenie roli użytkowników i zarządzanie nimi</a:t>
            </a:r>
          </a:p>
          <a:p>
            <a:pPr>
              <a:buFontTx/>
              <a:buChar char="-"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6" name="Symbol zastępczy zawartości 2"/>
          <p:cNvSpPr>
            <a:spLocks noGrp="1"/>
          </p:cNvSpPr>
          <p:nvPr>
            <p:ph sz="half" idx="1"/>
          </p:nvPr>
        </p:nvSpPr>
        <p:spPr>
          <a:xfrm>
            <a:off x="5977288" y="2010878"/>
            <a:ext cx="6063916" cy="3448595"/>
          </a:xfrm>
        </p:spPr>
        <p:txBody>
          <a:bodyPr>
            <a:normAutofit/>
          </a:bodyPr>
          <a:lstStyle/>
          <a:p>
            <a:r>
              <a:rPr lang="pl-PL" dirty="0" smtClean="0"/>
              <a:t>Zaimplementowanie aplikacji wiąże się z:</a:t>
            </a:r>
          </a:p>
          <a:p>
            <a:pPr>
              <a:buFontTx/>
              <a:buChar char="-"/>
            </a:pPr>
            <a:r>
              <a:rPr lang="pl-PL" dirty="0" smtClean="0"/>
              <a:t>Niskimi wymaganiami wdrożeniowymi (brak serwera, lekka aplikacja, niskie zużycie zasobów)</a:t>
            </a:r>
          </a:p>
          <a:p>
            <a:pPr>
              <a:buFontTx/>
              <a:buChar char="-"/>
            </a:pPr>
            <a:r>
              <a:rPr lang="pl-PL" dirty="0" smtClean="0"/>
              <a:t>Brakiem potrzeby szkolenia w zakresie tej aplikacji</a:t>
            </a:r>
          </a:p>
          <a:p>
            <a:pPr>
              <a:buFontTx/>
              <a:buChar char="-"/>
            </a:pPr>
            <a:r>
              <a:rPr lang="pl-PL" dirty="0" smtClean="0"/>
              <a:t>Pełną kontrolą i niezależnością muzeum od dostawcy</a:t>
            </a:r>
          </a:p>
          <a:p>
            <a:pPr>
              <a:buFontTx/>
              <a:buChar char="-"/>
            </a:pPr>
            <a:r>
              <a:rPr lang="pl-PL" dirty="0" smtClean="0"/>
              <a:t>Bezpieczeństwem danych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88108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Obecne rozwiązania na rynku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2684" y="4152245"/>
            <a:ext cx="3111660" cy="958899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215" y="3725165"/>
            <a:ext cx="1627712" cy="1603174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5593" y="4052711"/>
            <a:ext cx="2828359" cy="1134143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1488935" y="2079653"/>
            <a:ext cx="9516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l-PL" dirty="0" smtClean="0"/>
              <a:t>Ograniczenia subskrypcyjne nawet prostych elementów jak role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l-PL" dirty="0"/>
              <a:t>A</a:t>
            </a:r>
            <a:r>
              <a:rPr lang="pl-PL" dirty="0" smtClean="0"/>
              <a:t>plikacje web oparte na połączeniu sieciowym dla rozbudowanych rozproszonych galerii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l-PL" dirty="0" smtClean="0"/>
              <a:t>Zależność od usługodawcy, złożoność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050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Nasza propozycja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Aplikacja lokalna na komputery z systemem Windows</a:t>
            </a:r>
          </a:p>
          <a:p>
            <a:r>
              <a:rPr lang="pl-PL" dirty="0" smtClean="0"/>
              <a:t>Pełna kontrola nad danymi i dostępem</a:t>
            </a:r>
            <a:endParaRPr lang="pl-PL" dirty="0"/>
          </a:p>
          <a:p>
            <a:r>
              <a:rPr lang="pl-PL" dirty="0" smtClean="0"/>
              <a:t>Prosta w obsłudze, nie wymagająca szkoleń bo posiada najpotrzebniejsze rzeczy dla galerii</a:t>
            </a:r>
          </a:p>
          <a:p>
            <a:r>
              <a:rPr lang="pl-PL" dirty="0" smtClean="0"/>
              <a:t>Na </a:t>
            </a:r>
            <a:r>
              <a:rPr lang="pl-PL" dirty="0"/>
              <a:t>miarę potrzeb konkretnego muzeum, co pozwala na pełną personalizację. W przypadku SaaS użytkownicy muszą dostosowywać swoje potrzeby do szablonowych funkcji</a:t>
            </a:r>
          </a:p>
        </p:txBody>
      </p:sp>
    </p:spTree>
    <p:extLst>
      <p:ext uri="{BB962C8B-B14F-4D97-AF65-F5344CB8AC3E}">
        <p14:creationId xmlns:p14="http://schemas.microsoft.com/office/powerpoint/2010/main" val="207022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Prezentacja środowiska </a:t>
            </a:r>
            <a:br>
              <a:rPr lang="pl-PL" dirty="0" smtClean="0"/>
            </a:br>
            <a:r>
              <a:rPr lang="pl-PL" dirty="0" smtClean="0"/>
              <a:t>– Logowanie, Rejestracja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 descr="Obraz zawierający tekst, zrzut ekranu, Czcionka&#10;&#10;Opis wygenerowany automatycznie"/>
          <p:cNvPicPr/>
          <p:nvPr/>
        </p:nvPicPr>
        <p:blipFill>
          <a:blip r:embed="rId2"/>
          <a:stretch>
            <a:fillRect/>
          </a:stretch>
        </p:blipFill>
        <p:spPr>
          <a:xfrm>
            <a:off x="404601" y="2276289"/>
            <a:ext cx="4259295" cy="2761004"/>
          </a:xfrm>
          <a:prstGeom prst="rect">
            <a:avLst/>
          </a:prstGeom>
        </p:spPr>
      </p:pic>
      <p:pic>
        <p:nvPicPr>
          <p:cNvPr id="6" name="Obraz 5" descr="Obraz zawierający tekst, zrzut ekranu, Czcionka&#10;&#10;Opis wygenerowany automatycznie"/>
          <p:cNvPicPr/>
          <p:nvPr/>
        </p:nvPicPr>
        <p:blipFill>
          <a:blip r:embed="rId3"/>
          <a:stretch>
            <a:fillRect/>
          </a:stretch>
        </p:blipFill>
        <p:spPr>
          <a:xfrm>
            <a:off x="6121299" y="1906601"/>
            <a:ext cx="4762706" cy="3130692"/>
          </a:xfrm>
          <a:prstGeom prst="rect">
            <a:avLst/>
          </a:prstGeom>
        </p:spPr>
      </p:pic>
      <p:pic>
        <p:nvPicPr>
          <p:cNvPr id="7" name="Obraz 6" descr="Obraz zawierający tekst, zrzut ekranu, Czcionka&#10;&#10;Opis wygenerowany automatycznie"/>
          <p:cNvPicPr/>
          <p:nvPr/>
        </p:nvPicPr>
        <p:blipFill>
          <a:blip r:embed="rId4"/>
          <a:stretch>
            <a:fillRect/>
          </a:stretch>
        </p:blipFill>
        <p:spPr>
          <a:xfrm>
            <a:off x="5891532" y="4980016"/>
            <a:ext cx="5579745" cy="106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43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Role - przykład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123" y="1887062"/>
            <a:ext cx="6023317" cy="3256432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9" y="1887063"/>
            <a:ext cx="6053484" cy="325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40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Eksponaty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5" name="Obraz 4" descr="Obraz zawierający tekst, elektronika, zrzut ekranu, oprogramowanie&#10;&#10;Opis wygenerowany automatycznie"/>
          <p:cNvPicPr/>
          <p:nvPr/>
        </p:nvPicPr>
        <p:blipFill>
          <a:blip r:embed="rId2"/>
          <a:stretch>
            <a:fillRect/>
          </a:stretch>
        </p:blipFill>
        <p:spPr>
          <a:xfrm>
            <a:off x="1861941" y="1864194"/>
            <a:ext cx="8461084" cy="458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83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Wystawy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6" name="Obraz 5" descr="Obraz zawierający tekst, zrzut ekranu, Czcionka, numer&#10;&#10;Opis wygenerowany automatycznie"/>
          <p:cNvPicPr/>
          <p:nvPr/>
        </p:nvPicPr>
        <p:blipFill>
          <a:blip r:embed="rId2"/>
          <a:stretch>
            <a:fillRect/>
          </a:stretch>
        </p:blipFill>
        <p:spPr>
          <a:xfrm>
            <a:off x="1447331" y="1864194"/>
            <a:ext cx="9073082" cy="469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06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Wystawy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 descr="Obraz zawierający tekst, zrzut ekranu, Czcionka, oprogramowanie&#10;&#10;Opis wygenerowany automatycznie"/>
          <p:cNvPicPr/>
          <p:nvPr/>
        </p:nvPicPr>
        <p:blipFill>
          <a:blip r:embed="rId2"/>
          <a:stretch>
            <a:fillRect/>
          </a:stretch>
        </p:blipFill>
        <p:spPr>
          <a:xfrm>
            <a:off x="1732546" y="1864194"/>
            <a:ext cx="8402855" cy="483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08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Wystawy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7" name="Obraz 6" descr="Obraz zawierający tekst, Czcionka, zrzut ekranu, algebra&#10;&#10;Opis wygenerowany automatycznie"/>
          <p:cNvPicPr/>
          <p:nvPr/>
        </p:nvPicPr>
        <p:blipFill>
          <a:blip r:embed="rId2"/>
          <a:stretch>
            <a:fillRect/>
          </a:stretch>
        </p:blipFill>
        <p:spPr>
          <a:xfrm>
            <a:off x="304233" y="2396691"/>
            <a:ext cx="11576499" cy="210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58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TM10001114[[fn=Galeria]]</Template>
  <TotalTime>489</TotalTime>
  <Words>186</Words>
  <Application>Microsoft Office PowerPoint</Application>
  <PresentationFormat>Panoramiczny</PresentationFormat>
  <Paragraphs>33</Paragraphs>
  <Slides>14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Gallery</vt:lpstr>
      <vt:lpstr>Budowa i implementacja aplikacji zarządzania zbiorami galerii sztuki </vt:lpstr>
      <vt:lpstr>Obecne rozwiązania na rynku</vt:lpstr>
      <vt:lpstr>Nasza propozycja</vt:lpstr>
      <vt:lpstr>Prezentacja środowiska  – Logowanie, Rejestracja</vt:lpstr>
      <vt:lpstr>Role - przykład</vt:lpstr>
      <vt:lpstr>Eksponaty</vt:lpstr>
      <vt:lpstr>Wystawy</vt:lpstr>
      <vt:lpstr>Wystawy</vt:lpstr>
      <vt:lpstr>Wystawy</vt:lpstr>
      <vt:lpstr>Historia Zmian – rejestrowanie zdarzeń</vt:lpstr>
      <vt:lpstr>Kopie zapasowe</vt:lpstr>
      <vt:lpstr>Raporty</vt:lpstr>
      <vt:lpstr>Raporty</vt:lpstr>
      <vt:lpstr>Podsumowanie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Budowa i implementacja aplikacji zarządzania zbiorami galerii sztuki </dc:title>
  <dc:creator>Emil Gielek</dc:creator>
  <cp:lastModifiedBy>Emil Gielek</cp:lastModifiedBy>
  <cp:revision>20</cp:revision>
  <dcterms:created xsi:type="dcterms:W3CDTF">2025-01-22T17:49:02Z</dcterms:created>
  <dcterms:modified xsi:type="dcterms:W3CDTF">2025-01-23T21:43:40Z</dcterms:modified>
</cp:coreProperties>
</file>