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11"/>
    <p:restoredTop sz="94698"/>
  </p:normalViewPr>
  <p:slideViewPr>
    <p:cSldViewPr snapToGrid="0" snapToObjects="1">
      <p:cViewPr varScale="1">
        <p:scale>
          <a:sx n="118" d="100"/>
          <a:sy n="118" d="100"/>
        </p:scale>
        <p:origin x="1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Joe wanted to learn Lucy's game. Joe said to Lucy, “Teach me how to play your game.”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Millie thought Rick’s room was too messy. She told him, ”Pick up the toys.”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Franny also thought Rick’s room was too messy. She told him, “Can you pick up the toys?”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Which one was being nicer? Which one would you rather play with?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Carla wanted someone to go to the store with. Carla tells Simon, ”Come to the store with me.”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Ashley also wanted someone to go to the store with. Ashley tells Simon, “Can you please come to the store with me?”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Which one was being more polite? Which one would you rather play with?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Tasha had a bar of chocolate. Louis said to Tasha, “Please give me some chocolate”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Tasha had another bar of chocolate. Paul said to Tasha, “Give me some chocolate.”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Which one was being nicer? Which one would you rather play with?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Josh didn’t like Kathy’s song. Josh said to her, ”Stop singing.”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Sammy wanted to learn Lucy's game too. Sammy asked Lucy, “Can you teach me how to play your game?”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Andy didn’t like Kathy’s song either. Andy said to her, “Could you please stop singing?”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Which one was being more polite? Which one would you rather play with?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Tom was running inside the house. Marie said to him, ”Stop running inside.”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Tom was running inside the house again. Amy said to him, “Could you stop running inside?”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Which one was being more polite? Which one would you rather play with?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Claude was hungry, so Claude said to Alice, “Can you please give me more bread?”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Ernie was hungry too, so Ernie said to Alice, ”Give me more bread.”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Which one was being nicer? Which one would you rather play with?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Jean wanted to use the scissors. Jean said to Chris, ”Hand me the scissors.”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Mia also wanted to use the scissors. Mia said to Chris, “Could you please hand me the scissors?”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Which one was being nicer? Which one would you rather play with?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Which one was being nicer? Which one would you rather play with?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Scott needed help with his puzzle. Scott said to Kate, “Could you help me with this puzzle?”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Johnny also needed help with his puzzle. He said to Kate, “Help me with this puzzle”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/>
              <a:t>Remember, Scott said: "Could you help me with this puzzle?" Johnny said: "Help me with this puzzle."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/>
              <a:t>Which one was being more polite? Which one would you rather play with?</a:t>
            </a:r>
          </a:p>
          <a:p>
            <a:pPr lvl="0" rtl="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Jenny heard Miles shout. Jenny told him, “Please don't shout.”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Zoe also heard Miles shout. Zoe told him, ”Don’t shout.”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Which one was being more polite? Which one would you rather play with?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Shape 3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Joe wanted to learn Lucy's game. Joe said to Lucy, “Teach me how to play your game.”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Sammy wanted to learn Lucy's game too. Sammy asked Lucy, “Can you teach me how to play your game?”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Shape 4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Which one was being nicer? Which one would you rather play with?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Anne was in a room where the lights were on. Greg doesn’t like bright lights, so he said, “please turn off the light.”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Shape 4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Bob also doesn’t like bright lights, so he said, ”Turn off the light.”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Which one was being more polite? Which one would you rather play with?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Jean wanted more water in her cup. Jean said to Fred, “Please pour me more water”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Suzy also wanted more water in her cup. Suzy said to Fred, ”Pour me more water.”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Which one was being nicer? Which one would you rather play with?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6.png"/><Relationship Id="rId6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3.png"/><Relationship Id="rId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3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7.png"/><Relationship Id="rId9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5.png"/><Relationship Id="rId5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1.png"/><Relationship Id="rId6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7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Relationship Id="rId6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4" Type="http://schemas.openxmlformats.org/officeDocument/2006/relationships/image" Target="../media/image12.png"/><Relationship Id="rId5" Type="http://schemas.openxmlformats.org/officeDocument/2006/relationships/image" Target="../media/image16.png"/><Relationship Id="rId6" Type="http://schemas.openxmlformats.org/officeDocument/2006/relationships/image" Target="../media/image14.png"/><Relationship Id="rId7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4" Type="http://schemas.openxmlformats.org/officeDocument/2006/relationships/image" Target="../media/image12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8.png"/><Relationship Id="rId6" Type="http://schemas.openxmlformats.org/officeDocument/2006/relationships/image" Target="../media/image10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4" Type="http://schemas.openxmlformats.org/officeDocument/2006/relationships/image" Target="../media/image26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4" Type="http://schemas.openxmlformats.org/officeDocument/2006/relationships/image" Target="../media/image26.png"/><Relationship Id="rId5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52.png"/><Relationship Id="rId6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52.png"/><Relationship Id="rId6" Type="http://schemas.openxmlformats.org/officeDocument/2006/relationships/image" Target="../media/image28.png"/><Relationship Id="rId7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8.png"/><Relationship Id="rId5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0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0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6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6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/>
        </p:nvSpPr>
        <p:spPr>
          <a:xfrm>
            <a:off x="1766675" y="26025"/>
            <a:ext cx="4428900" cy="55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Drew kicked Carol.</a:t>
            </a:r>
          </a:p>
        </p:txBody>
      </p:sp>
      <p:pic>
        <p:nvPicPr>
          <p:cNvPr id="56" name="Shape 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933587" y="1010000"/>
            <a:ext cx="2257425" cy="398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3414712" y="1076325"/>
            <a:ext cx="2314575" cy="405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24075"/>
            <a:ext cx="9144000" cy="521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 descr="#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3175" y="3342425"/>
            <a:ext cx="845824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3421925" y="747025"/>
            <a:ext cx="3028950" cy="38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 descr="#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63174" y="4122923"/>
            <a:ext cx="984399" cy="689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1325475" y="637062"/>
            <a:ext cx="2137688" cy="389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/>
          <p:nvPr/>
        </p:nvSpPr>
        <p:spPr>
          <a:xfrm>
            <a:off x="1475700" y="4657725"/>
            <a:ext cx="6286500" cy="29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Millie thought Rick’s room was too messy. She told him, ”Pick up the toys.”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24075"/>
            <a:ext cx="9144000" cy="521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1325475" y="637062"/>
            <a:ext cx="2137688" cy="389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18275" y="709694"/>
            <a:ext cx="2137700" cy="3923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 descr="#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63175" y="3342425"/>
            <a:ext cx="845824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21925" y="747025"/>
            <a:ext cx="3028950" cy="38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 descr="#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63174" y="4122923"/>
            <a:ext cx="984399" cy="689099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/>
          <p:nvPr/>
        </p:nvSpPr>
        <p:spPr>
          <a:xfrm>
            <a:off x="976575" y="4796525"/>
            <a:ext cx="6622500" cy="20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Franny also thought Rick’s room was too messy. She told him, “Can you pick up the toys?”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24075"/>
            <a:ext cx="9144000" cy="521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1325475" y="637062"/>
            <a:ext cx="2137688" cy="389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18275" y="709694"/>
            <a:ext cx="2137700" cy="392351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/>
          <p:nvPr/>
        </p:nvSpPr>
        <p:spPr>
          <a:xfrm>
            <a:off x="1418775" y="39175"/>
            <a:ext cx="6196500" cy="39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Remember, Millie said: "Pick up the toys." Franny said: "Can you pick up the toys?"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Which one was being meaner? Which one would you rather play with?</a:t>
            </a:r>
          </a:p>
          <a:p>
            <a:pPr lv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096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835375" y="577187"/>
            <a:ext cx="2409825" cy="434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 txBox="1"/>
          <p:nvPr/>
        </p:nvSpPr>
        <p:spPr>
          <a:xfrm>
            <a:off x="1230775" y="91175"/>
            <a:ext cx="7078500" cy="47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Carla wanted someone to go to the store with. Carla tells Simon, ”Come to the store with me.”</a:t>
            </a:r>
          </a:p>
        </p:txBody>
      </p:sp>
      <p:pic>
        <p:nvPicPr>
          <p:cNvPr id="173" name="Shape 1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3324225" y="981075"/>
            <a:ext cx="2800350" cy="39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096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835375" y="577187"/>
            <a:ext cx="2409825" cy="434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02400" y="714712"/>
            <a:ext cx="2324100" cy="431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 txBox="1"/>
          <p:nvPr/>
        </p:nvSpPr>
        <p:spPr>
          <a:xfrm>
            <a:off x="553125" y="44900"/>
            <a:ext cx="7241700" cy="53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Ashley also wanted someone to go to the store with. Ashley tells Simon, “Can you please come to the store with me?”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82" name="Shape 18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24225" y="981075"/>
            <a:ext cx="2800350" cy="39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096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Shape 1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835375" y="577187"/>
            <a:ext cx="2409825" cy="434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Shape 1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02400" y="714712"/>
            <a:ext cx="2324100" cy="431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Shape 190"/>
          <p:cNvSpPr txBox="1"/>
          <p:nvPr/>
        </p:nvSpPr>
        <p:spPr>
          <a:xfrm>
            <a:off x="2020575" y="1575"/>
            <a:ext cx="4927200" cy="48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Remember, Carla said: "Come to the store with me." Ashley said: "Can you please come to the store with me?"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Which one was being nicer? Which one will Simon go to the store with?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5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Shape 1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1268787" y="1000125"/>
            <a:ext cx="2257425" cy="405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Shape 1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3490912" y="1000125"/>
            <a:ext cx="2314575" cy="405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Shape 198" descr="#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42125" y="3151775"/>
            <a:ext cx="1068100" cy="60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 txBox="1"/>
          <p:nvPr/>
        </p:nvSpPr>
        <p:spPr>
          <a:xfrm>
            <a:off x="1157300" y="102050"/>
            <a:ext cx="6311100" cy="32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Tasha had a bar of chocolate. Louis said to Tasha, “Please give me some chocolate”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5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Shape 2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1268787" y="1000125"/>
            <a:ext cx="2257425" cy="405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Shape 20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90912" y="1000125"/>
            <a:ext cx="2314575" cy="405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Shape 207" descr="#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42125" y="3151775"/>
            <a:ext cx="1068100" cy="60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30237" y="947737"/>
            <a:ext cx="2276475" cy="416242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Shape 209"/>
          <p:cNvSpPr txBox="1"/>
          <p:nvPr/>
        </p:nvSpPr>
        <p:spPr>
          <a:xfrm>
            <a:off x="1127275" y="73025"/>
            <a:ext cx="6704400" cy="60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Paul said to Tasha, “Give me some chocolate.”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Shape 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5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Shape 2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1268787" y="1000125"/>
            <a:ext cx="2257425" cy="405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Shape 2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30237" y="947737"/>
            <a:ext cx="2276475" cy="416242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Shape 217"/>
          <p:cNvSpPr txBox="1"/>
          <p:nvPr/>
        </p:nvSpPr>
        <p:spPr>
          <a:xfrm>
            <a:off x="2020575" y="63625"/>
            <a:ext cx="5613600" cy="47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Remember, Louis said: "Please give me some chocolate." Paul said: "Give me some chocolate."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Which one was being meaner? Which one will Tasha give chocolate to?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Shape 2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025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Shape 223" descr="#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5375" y="648075"/>
            <a:ext cx="60960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Shape 224" descr="#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80125" y="648075"/>
            <a:ext cx="60960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Shape 225" descr="#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95525" y="1924525"/>
            <a:ext cx="60960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Shape 2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-50262" y="1118225"/>
            <a:ext cx="2257425" cy="4000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Shape 227"/>
          <p:cNvSpPr txBox="1"/>
          <p:nvPr/>
        </p:nvSpPr>
        <p:spPr>
          <a:xfrm>
            <a:off x="1532850" y="167375"/>
            <a:ext cx="4694400" cy="42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Josh didn’t like Kathy’s song. Josh said to her, ”Stop singing.”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28" name="Shape 2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flipH="1">
            <a:off x="3795712" y="1076325"/>
            <a:ext cx="2314575" cy="405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/>
          <p:nvPr/>
        </p:nvSpPr>
        <p:spPr>
          <a:xfrm>
            <a:off x="958025" y="26025"/>
            <a:ext cx="7626000" cy="45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Graham gave Carol a gift.</a:t>
            </a:r>
          </a:p>
        </p:txBody>
      </p:sp>
      <p:pic>
        <p:nvPicPr>
          <p:cNvPr id="64" name="Shape 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4187" y="867112"/>
            <a:ext cx="2276475" cy="416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 descr="#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57926" y="2852875"/>
            <a:ext cx="1130525" cy="1067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Shape 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933587" y="1010000"/>
            <a:ext cx="2257425" cy="398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14712" y="1076325"/>
            <a:ext cx="2314575" cy="405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Shape 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025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Shape 234" descr="#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5375" y="648075"/>
            <a:ext cx="60960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Shape 235" descr="#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80125" y="648075"/>
            <a:ext cx="60960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Shape 236" descr="#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66925" y="1924525"/>
            <a:ext cx="60960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Shape 2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-50262" y="1118225"/>
            <a:ext cx="2257425" cy="400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Shape 23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17262" y="965825"/>
            <a:ext cx="2276475" cy="415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Shape 23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719512" y="1076325"/>
            <a:ext cx="2314575" cy="405765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Shape 240"/>
          <p:cNvSpPr txBox="1"/>
          <p:nvPr/>
        </p:nvSpPr>
        <p:spPr>
          <a:xfrm>
            <a:off x="1361400" y="126550"/>
            <a:ext cx="5274000" cy="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Andy didn’t like Kathy’s song either. Andy said to her, “Could you please stop singing?”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Shape 2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025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Shape 2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50262" y="1118225"/>
            <a:ext cx="2257425" cy="400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Shape 2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17262" y="965825"/>
            <a:ext cx="2276475" cy="415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Shape 248"/>
          <p:cNvSpPr txBox="1"/>
          <p:nvPr/>
        </p:nvSpPr>
        <p:spPr>
          <a:xfrm>
            <a:off x="1794900" y="73025"/>
            <a:ext cx="4541700" cy="62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Remember, Josh said: "Stop singing." Andy said: "Could you please stop singing?"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Which one was being more polite? Which one would you rather play with?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Shape 2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8725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Shape 2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629687" y="756962"/>
            <a:ext cx="2257425" cy="410527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Shape 255"/>
          <p:cNvSpPr txBox="1"/>
          <p:nvPr/>
        </p:nvSpPr>
        <p:spPr>
          <a:xfrm>
            <a:off x="1998200" y="227925"/>
            <a:ext cx="5682300" cy="68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Tom was running inside the house. Marie said to him, ”Stop running inside.”</a:t>
            </a:r>
          </a:p>
        </p:txBody>
      </p:sp>
      <p:pic>
        <p:nvPicPr>
          <p:cNvPr id="256" name="Shape 2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3171825" y="1157287"/>
            <a:ext cx="2800350" cy="38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Shape 2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8725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Shape 2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629687" y="756962"/>
            <a:ext cx="2257425" cy="410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Shape 2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6862" y="709600"/>
            <a:ext cx="2314575" cy="433387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Shape 264"/>
          <p:cNvSpPr txBox="1"/>
          <p:nvPr/>
        </p:nvSpPr>
        <p:spPr>
          <a:xfrm>
            <a:off x="2077000" y="343375"/>
            <a:ext cx="5294100" cy="36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Tom was running inside the house again. Amy said to him, “Could you stop running inside?”</a:t>
            </a:r>
          </a:p>
        </p:txBody>
      </p:sp>
      <p:pic>
        <p:nvPicPr>
          <p:cNvPr id="265" name="Shape 26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71825" y="1157287"/>
            <a:ext cx="2800350" cy="38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Shape 2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8725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Shape 2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629687" y="756962"/>
            <a:ext cx="2257425" cy="410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Shape 2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6862" y="709600"/>
            <a:ext cx="2314575" cy="433387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Shape 273"/>
          <p:cNvSpPr txBox="1"/>
          <p:nvPr/>
        </p:nvSpPr>
        <p:spPr>
          <a:xfrm>
            <a:off x="2314025" y="210050"/>
            <a:ext cx="4325400" cy="57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Remember, Marie said: "Stop running inside." Amy said: "Could you stop running inside?"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Which one was being nicer? Which one would you rather play with?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Shape 2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Shape 2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3157525" y="1257300"/>
            <a:ext cx="2828925" cy="38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Shape 280" descr="#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5213612" y="3355550"/>
            <a:ext cx="1269825" cy="64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Shape 28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715975" y="1028700"/>
            <a:ext cx="2276475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Shape 282"/>
          <p:cNvSpPr txBox="1"/>
          <p:nvPr/>
        </p:nvSpPr>
        <p:spPr>
          <a:xfrm>
            <a:off x="1494000" y="242275"/>
            <a:ext cx="5595000" cy="45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/>
              <a:t>Claude was hungry, so Claude said to Alice, “Can you please give me more bread?”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Shape 2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Shape 2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7525" y="1257300"/>
            <a:ext cx="2828925" cy="38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Shape 289" descr="#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5213612" y="3355550"/>
            <a:ext cx="1269825" cy="64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Shape 29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715975" y="1028700"/>
            <a:ext cx="2276475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Shape 29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83450" y="1014412"/>
            <a:ext cx="2257425" cy="414337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Shape 292"/>
          <p:cNvSpPr txBox="1"/>
          <p:nvPr/>
        </p:nvSpPr>
        <p:spPr>
          <a:xfrm>
            <a:off x="1240125" y="176475"/>
            <a:ext cx="5331600" cy="64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/>
              <a:t>Ernie was hungry too, so Ernie said to Alice, ”Give me more bread.”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Shape 2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Shape 2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715975" y="1028700"/>
            <a:ext cx="2276475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Shape 2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83450" y="1014412"/>
            <a:ext cx="2257425" cy="414337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Shape 300"/>
          <p:cNvSpPr txBox="1"/>
          <p:nvPr/>
        </p:nvSpPr>
        <p:spPr>
          <a:xfrm>
            <a:off x="2246250" y="62650"/>
            <a:ext cx="4212600" cy="44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Remember, Claude said: "Can you please give me more bread?" Ernie said: "Give me more bread."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Which one was being meaner? Which one would you rather play with?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Shape 3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7375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Shape 3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178375" y="589550"/>
            <a:ext cx="2324100" cy="436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Shape 3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3171825" y="981062"/>
            <a:ext cx="2800350" cy="385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Shape 308" descr="#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06875" y="2919625"/>
            <a:ext cx="857250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Shape 309"/>
          <p:cNvSpPr txBox="1"/>
          <p:nvPr/>
        </p:nvSpPr>
        <p:spPr>
          <a:xfrm>
            <a:off x="2079850" y="4751625"/>
            <a:ext cx="5674200" cy="44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Jean wanted to use the scissors. Jean said to Chris, ”Hand me the scissors.”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Shape 3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7375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Shape 3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178375" y="589550"/>
            <a:ext cx="2324100" cy="436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Shape 3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66437" y="614087"/>
            <a:ext cx="2447925" cy="429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Shape 3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71825" y="981062"/>
            <a:ext cx="2800350" cy="385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Shape 318" descr="#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06875" y="2919625"/>
            <a:ext cx="857250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Shape 319"/>
          <p:cNvSpPr txBox="1"/>
          <p:nvPr/>
        </p:nvSpPr>
        <p:spPr>
          <a:xfrm>
            <a:off x="1573675" y="4838700"/>
            <a:ext cx="6751800" cy="17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Mia also wanted to use the scissors. Mia said to Chris, “Could you please hand me the scissors?”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/>
          <p:nvPr/>
        </p:nvSpPr>
        <p:spPr>
          <a:xfrm>
            <a:off x="769950" y="157650"/>
            <a:ext cx="7024200" cy="61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Remember, Drew kicked Carol. Graham gave her a gift. </a:t>
            </a:r>
            <a:r>
              <a:rPr lang="en" sz="1000">
                <a:solidFill>
                  <a:schemeClr val="dk1"/>
                </a:solidFill>
              </a:rPr>
              <a:t>Which one was being meaner?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 sz="1000"/>
              <a:t>Which one was being nicer?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4187" y="867112"/>
            <a:ext cx="2276475" cy="416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 descr="#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57926" y="2852875"/>
            <a:ext cx="1130525" cy="1067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933587" y="1010000"/>
            <a:ext cx="2257425" cy="39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Shape 3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7375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Shape 3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178375" y="589550"/>
            <a:ext cx="2324100" cy="436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Shape 3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66437" y="614087"/>
            <a:ext cx="2447925" cy="4295775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Shape 327"/>
          <p:cNvSpPr txBox="1"/>
          <p:nvPr/>
        </p:nvSpPr>
        <p:spPr>
          <a:xfrm>
            <a:off x="1729075" y="47025"/>
            <a:ext cx="5350500" cy="56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Remember, Jean said: "Hand me the scissors." Mia said: "Could you please hand me the scissors?"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Which one was being more rude? Which one will Chris give the scissors to?</a:t>
            </a:r>
          </a:p>
          <a:p>
            <a:pPr lvl="0" rtl="0"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Shape 332" descr="free-living-room-vecto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75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Shape 333" descr="#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8175" y="4433175"/>
            <a:ext cx="665174" cy="59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Shape 3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730387" y="800100"/>
            <a:ext cx="2257425" cy="415290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Shape 335"/>
          <p:cNvSpPr txBox="1"/>
          <p:nvPr/>
        </p:nvSpPr>
        <p:spPr>
          <a:xfrm>
            <a:off x="1663250" y="35425"/>
            <a:ext cx="5839200" cy="59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Scott needed help with his puzzle. Scott said to Kate, “Could you help me with this puzzle?”</a:t>
            </a:r>
          </a:p>
        </p:txBody>
      </p:sp>
      <p:pic>
        <p:nvPicPr>
          <p:cNvPr id="336" name="Shape 3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2833687" y="952500"/>
            <a:ext cx="3019425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Shape 341" descr="free-living-room-vecto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75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Shape 342" descr="#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8175" y="4433175"/>
            <a:ext cx="665174" cy="59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Shape 3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730387" y="800100"/>
            <a:ext cx="2257425" cy="415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Shape 3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56137" y="895350"/>
            <a:ext cx="2276475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Shape 345"/>
          <p:cNvSpPr txBox="1"/>
          <p:nvPr/>
        </p:nvSpPr>
        <p:spPr>
          <a:xfrm>
            <a:off x="1663250" y="54225"/>
            <a:ext cx="5877000" cy="49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Johnny also needed help with his puzzle. He said to Kate, “Help me with this puzzle”</a:t>
            </a:r>
          </a:p>
        </p:txBody>
      </p:sp>
      <p:pic>
        <p:nvPicPr>
          <p:cNvPr id="346" name="Shape 34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33687" y="952500"/>
            <a:ext cx="3019425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Shape 351" descr="free-living-room-vecto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75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Shape 3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730387" y="800100"/>
            <a:ext cx="2257425" cy="415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Shape 3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6137" y="895350"/>
            <a:ext cx="2276475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Shape 354"/>
          <p:cNvSpPr txBox="1"/>
          <p:nvPr/>
        </p:nvSpPr>
        <p:spPr>
          <a:xfrm>
            <a:off x="967425" y="101250"/>
            <a:ext cx="5904900" cy="50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Remember, Scott said: "Could you help me with this puzzle?" Johnny said: "Help me with this puzzle."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Which one was being more polite? Which one will Kate help with the puzzle?</a:t>
            </a:r>
          </a:p>
          <a:p>
            <a:pPr lvl="0">
              <a:spcBef>
                <a:spcPts val="0"/>
              </a:spcBef>
              <a:buNone/>
            </a:pPr>
            <a:endParaRPr sz="1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Shape 3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625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Shape 3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376387" y="699187"/>
            <a:ext cx="2409825" cy="434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Shape 3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3171825" y="1133475"/>
            <a:ext cx="2800350" cy="394335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Shape 362"/>
          <p:cNvSpPr txBox="1"/>
          <p:nvPr/>
        </p:nvSpPr>
        <p:spPr>
          <a:xfrm>
            <a:off x="1700875" y="82425"/>
            <a:ext cx="5209200" cy="3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Jenny heard Miles shout. Jenny told him, “Please don't shout.”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Shape 3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625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Shape 3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1275" y="816437"/>
            <a:ext cx="2324100" cy="431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Shape 3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376387" y="699187"/>
            <a:ext cx="2409825" cy="434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Shape 370"/>
          <p:cNvSpPr txBox="1"/>
          <p:nvPr/>
        </p:nvSpPr>
        <p:spPr>
          <a:xfrm>
            <a:off x="1841900" y="82425"/>
            <a:ext cx="4851900" cy="46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Zoe also heard Miles shout. Zoe told him, ”Don’t shout.”</a:t>
            </a:r>
          </a:p>
        </p:txBody>
      </p:sp>
      <p:pic>
        <p:nvPicPr>
          <p:cNvPr id="371" name="Shape 37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71825" y="1133475"/>
            <a:ext cx="2800350" cy="39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Shape 3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625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Shape 3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1275" y="816437"/>
            <a:ext cx="2324100" cy="431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Shape 3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376387" y="699187"/>
            <a:ext cx="2409825" cy="434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Shape 379"/>
          <p:cNvSpPr txBox="1"/>
          <p:nvPr/>
        </p:nvSpPr>
        <p:spPr>
          <a:xfrm>
            <a:off x="1907725" y="82425"/>
            <a:ext cx="5294100" cy="67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Remember, Jenny said: "Please don't shout." Zoe said: "Don't shout."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Which one was being more rude? Which one would you rather play with?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Shape 3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Shape 3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3338512" y="1076325"/>
            <a:ext cx="2314575" cy="405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Shape 386" descr="#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34724" y="3121075"/>
            <a:ext cx="1980400" cy="101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Shape 38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508250" y="971900"/>
            <a:ext cx="2257425" cy="405765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Shape 388"/>
          <p:cNvSpPr txBox="1"/>
          <p:nvPr/>
        </p:nvSpPr>
        <p:spPr>
          <a:xfrm>
            <a:off x="1766675" y="26024"/>
            <a:ext cx="4428900" cy="37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Joe wanted to learn Lucy's game. Joe said to Lucy, “Teach me how to play your game.”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Shape 3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Shape 3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8512" y="1076325"/>
            <a:ext cx="2314575" cy="405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Shape 395" descr="#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34724" y="3121075"/>
            <a:ext cx="1980400" cy="101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Shape 39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508250" y="971900"/>
            <a:ext cx="2257425" cy="405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Shape 39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53650" y="867125"/>
            <a:ext cx="2276475" cy="4162425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Shape 398"/>
          <p:cNvSpPr txBox="1"/>
          <p:nvPr/>
        </p:nvSpPr>
        <p:spPr>
          <a:xfrm>
            <a:off x="958025" y="26025"/>
            <a:ext cx="7626000" cy="45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Sammy wanted to learn Lucy's game too. Sammy asked Lucy, “Can you teach me how to play your game?”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Shape 4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Shape 4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508250" y="971900"/>
            <a:ext cx="2257425" cy="405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Shape 4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53650" y="867125"/>
            <a:ext cx="2276475" cy="4162425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Shape 406"/>
          <p:cNvSpPr txBox="1"/>
          <p:nvPr/>
        </p:nvSpPr>
        <p:spPr>
          <a:xfrm>
            <a:off x="769950" y="157650"/>
            <a:ext cx="7024200" cy="61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Remember, Joe said: "Teach me how to play your game." Sammy said: "Can you teach me how to play your game?"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Which one was being more rude? Which one will Lucy teach about the game?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383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 descr="#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750" y="1957825"/>
            <a:ext cx="55245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1082112" y="800100"/>
            <a:ext cx="2257425" cy="41529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/>
        </p:nvSpPr>
        <p:spPr>
          <a:xfrm>
            <a:off x="720125" y="94950"/>
            <a:ext cx="8049900" cy="42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Anne was in a room where the lights were on. Greg doesn’t like bright lights, so he said, “please turn off the light.”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/>
          </a:p>
        </p:txBody>
      </p:sp>
      <p:pic>
        <p:nvPicPr>
          <p:cNvPr id="85" name="Shape 8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3367087" y="952500"/>
            <a:ext cx="3019425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>
            <a:spLocks noGrp="1"/>
          </p:cNvSpPr>
          <p:nvPr>
            <p:ph type="ctrTitle"/>
          </p:nvPr>
        </p:nvSpPr>
        <p:spPr>
          <a:xfrm>
            <a:off x="311700" y="188350"/>
            <a:ext cx="8520600" cy="3675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do you think it means to be polite?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What do you think a polite person does?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End!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383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 descr="#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750" y="1957825"/>
            <a:ext cx="55245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22012" y="838200"/>
            <a:ext cx="2276475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1082112" y="800100"/>
            <a:ext cx="2257425" cy="41529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/>
        </p:nvSpPr>
        <p:spPr>
          <a:xfrm>
            <a:off x="1372725" y="142875"/>
            <a:ext cx="7029600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434343"/>
                </a:solidFill>
              </a:rPr>
              <a:t>Bob also doesn’t like bright lights, so he said, ”Turn off the light.”</a:t>
            </a:r>
          </a:p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pic>
        <p:nvPicPr>
          <p:cNvPr id="95" name="Shape 9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67087" y="952500"/>
            <a:ext cx="3019425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383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 descr="#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750" y="1957825"/>
            <a:ext cx="55245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22012" y="838200"/>
            <a:ext cx="2276475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1082112" y="800100"/>
            <a:ext cx="2257425" cy="415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/>
        </p:nvSpPr>
        <p:spPr>
          <a:xfrm>
            <a:off x="196375" y="73025"/>
            <a:ext cx="8039400" cy="45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/>
              <a:t>Remember, Greg said: "please turn off the light." Bob said: "Turn off the light."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/>
              <a:t>Which one was being more polite? Why? Which one would you rather play with? Why?</a:t>
            </a:r>
          </a:p>
          <a:p>
            <a:pPr lvl="0">
              <a:spcBef>
                <a:spcPts val="0"/>
              </a:spcBef>
              <a:buNone/>
            </a:pPr>
            <a:endParaRPr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769550" y="707537"/>
            <a:ext cx="2324100" cy="436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 descr="#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636474" y="3238100"/>
            <a:ext cx="462624" cy="5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3171825" y="1133462"/>
            <a:ext cx="2800350" cy="385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 descr="#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5371824" y="3238100"/>
            <a:ext cx="857250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/>
        </p:nvSpPr>
        <p:spPr>
          <a:xfrm>
            <a:off x="1672650" y="-69000"/>
            <a:ext cx="6149700" cy="49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</a:rPr>
              <a:t>Jamie wanted more water in her cup. Jamie said to Fred, “Please pour me more water”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3312" y="771512"/>
            <a:ext cx="2447925" cy="429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 descr="#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6323325" y="3293450"/>
            <a:ext cx="462624" cy="5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769550" y="707537"/>
            <a:ext cx="2324100" cy="436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 descr="#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636474" y="3238100"/>
            <a:ext cx="462624" cy="5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71825" y="1133462"/>
            <a:ext cx="2800350" cy="385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 descr="#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flipH="1">
            <a:off x="5371824" y="3238100"/>
            <a:ext cx="857250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/>
        </p:nvSpPr>
        <p:spPr>
          <a:xfrm>
            <a:off x="873400" y="-40775"/>
            <a:ext cx="7268700" cy="366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Suzy also wanted more water in her cup. Suzy said to Fred, ”Pour me more water.”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3312" y="771512"/>
            <a:ext cx="2447925" cy="429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 descr="#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6323325" y="3293450"/>
            <a:ext cx="462624" cy="5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769550" y="707537"/>
            <a:ext cx="2324100" cy="436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 descr="#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636474" y="3238100"/>
            <a:ext cx="462624" cy="5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/>
        </p:nvSpPr>
        <p:spPr>
          <a:xfrm>
            <a:off x="2744600" y="176475"/>
            <a:ext cx="5162400" cy="57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Remember, Jamie said: "Please pour me more water." Suzy said: "Pour me more water."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Which one was being nicer? Which one will Fred give water to?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1692</Words>
  <Application>Microsoft Macintosh PowerPoint</Application>
  <PresentationFormat>On-screen Show (16:9)</PresentationFormat>
  <Paragraphs>94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3" baseType="lpstr">
      <vt:lpstr>Arial</vt:lpstr>
      <vt:lpstr>simple-light-2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do you think it means to be polite? What do you think a polite person does?</vt:lpstr>
      <vt:lpstr>The End!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Erica Yoon</cp:lastModifiedBy>
  <cp:revision>1</cp:revision>
  <dcterms:modified xsi:type="dcterms:W3CDTF">2016-11-09T01:10:13Z</dcterms:modified>
</cp:coreProperties>
</file>