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Joe wanted to learn Lucy's game. Joe said to Lucy, “Teach me how to play your game.”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Tom was running inside the house. Marie said to him, ”Stop running inside.”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Tom was running inside the house again. Amy said to him, “Could you stop running inside?”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more polite? Which one would you rather play with?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Claude was hungry, so Claude said to Alice, “Can you please give me more bread?”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Ernie was hungry too, so Ernie said to Alice, ”Give me more bread.”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Jean wanted to use the scissors. Jean said to Chris, ”Hand me the scissors.”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Sammy wanted to learn Lucy's game too. Sammy asked Lucy, “Can you teach me how to play your game?”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Mia also wanted to use the scissors. Mia said to Chris, “Could you please hand me the scissors?”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Josh didn’t like Kathy’s song. Josh said to her, ”Stop singing.”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Andy didn’t like Kathy’s song either. Andy said to her, “Could you please stop singing?”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Which one was being more polite? Which one would you rather play with?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Tasha had a bar of chocolate. Louis said to Tasha, “Please give me some chocolate”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Tasha had another bar of chocolate. Paul said to Tasha, “Give me some chocolate.”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Carla wanted someone to go to the store with. Carla tells Simon, ”Come to the store with me.”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Ashley also wanted someone to go to the store with. Ashley tells Simon, “Can you please come to the store with me?”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Sammy wanted to learn Lucy's game too. Sammy asked Lucy, “Can you teach me how to play your game?”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more polite? Which one would you rather play with?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Millie thought Rick’s room was too messy. She told him, ”Pick up the toys.”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Franny also thought Rick’s room was too messy. She told him, “Can you pick up the toys?”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Jean wanted more water in her cup. Jean said to Fred, “Please pour me more water”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Suzy also wanted more water in her cup. Suzy said to Fred, ”Pour me more water.”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Anne was in a room where the lights were on. Greg doesn’t like bright lights, so he said, “please turn off the light.”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Bob also doesn’t like bright lights, so he said, ”Turn off the light.”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Which one was being more polite? Which one would you rather play with?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Scott needed help with his puzzle. Scott said to Kate, “Could you help me with this puzzle?”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Johnny also needed help with his puzzle. He said to Kate, “Help me with this puzzle”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Remember, Scott said: "Could you help me with this puzzle?" Johnny said: "Help me with this puzzle."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Which one was being more polite? Which one would you rather play with?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Jenny heard Miles shout. Jenny told him, “Please don't shout.”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Zoe also heard Miles shout. Zoe told him, ”Don’t shout.”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more polite? Which one would you rather play with?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55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55.png"/><Relationship Id="rId6" Type="http://schemas.openxmlformats.org/officeDocument/2006/relationships/image" Target="../media/image03.png"/><Relationship Id="rId7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Relationship Id="rId5" Type="http://schemas.openxmlformats.org/officeDocument/2006/relationships/image" Target="../media/image37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5" Type="http://schemas.openxmlformats.org/officeDocument/2006/relationships/image" Target="../media/image32.png"/><Relationship Id="rId6" Type="http://schemas.openxmlformats.org/officeDocument/2006/relationships/image" Target="../media/image37.png"/><Relationship Id="rId7" Type="http://schemas.openxmlformats.org/officeDocument/2006/relationships/image" Target="../media/image35.png"/><Relationship Id="rId8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01.png"/><Relationship Id="rId6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01.png"/><Relationship Id="rId6" Type="http://schemas.openxmlformats.org/officeDocument/2006/relationships/image" Target="../media/image38.png"/><Relationship Id="rId7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55.png"/><Relationship Id="rId6" Type="http://schemas.openxmlformats.org/officeDocument/2006/relationships/image" Target="../media/image0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jpg"/><Relationship Id="rId4" Type="http://schemas.openxmlformats.org/officeDocument/2006/relationships/image" Target="../media/image43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jp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43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jp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Relationship Id="rId4" Type="http://schemas.openxmlformats.org/officeDocument/2006/relationships/image" Target="../media/image28.png"/><Relationship Id="rId5" Type="http://schemas.openxmlformats.org/officeDocument/2006/relationships/image" Target="../media/image52.png"/><Relationship Id="rId6" Type="http://schemas.openxmlformats.org/officeDocument/2006/relationships/image" Target="../media/image26.png"/><Relationship Id="rId7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Relationship Id="rId4" Type="http://schemas.openxmlformats.org/officeDocument/2006/relationships/image" Target="../media/image31.png"/><Relationship Id="rId5" Type="http://schemas.openxmlformats.org/officeDocument/2006/relationships/image" Target="../media/image52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Relationship Id="rId8" Type="http://schemas.openxmlformats.org/officeDocument/2006/relationships/image" Target="../media/image5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Relationship Id="rId4" Type="http://schemas.openxmlformats.org/officeDocument/2006/relationships/image" Target="../media/image31.png"/><Relationship Id="rId5" Type="http://schemas.openxmlformats.org/officeDocument/2006/relationships/image" Target="../media/image52.png"/><Relationship Id="rId6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05.png"/><Relationship Id="rId6" Type="http://schemas.openxmlformats.org/officeDocument/2006/relationships/image" Target="../media/image0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07.png"/><Relationship Id="rId6" Type="http://schemas.openxmlformats.org/officeDocument/2006/relationships/image" Target="../media/image05.png"/><Relationship Id="rId7" Type="http://schemas.openxmlformats.org/officeDocument/2006/relationships/image" Target="../media/image0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07.png"/><Relationship Id="rId6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Relationship Id="rId5" Type="http://schemas.openxmlformats.org/officeDocument/2006/relationships/image" Target="../media/image06.png"/><Relationship Id="rId6" Type="http://schemas.openxmlformats.org/officeDocument/2006/relationships/image" Target="../media/image0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Relationship Id="rId5" Type="http://schemas.openxmlformats.org/officeDocument/2006/relationships/image" Target="../media/image06.png"/><Relationship Id="rId6" Type="http://schemas.openxmlformats.org/officeDocument/2006/relationships/image" Target="../media/image05.png"/><Relationship Id="rId7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961075" y="0"/>
            <a:ext cx="66921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656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Graham gave Carol a gift.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6750" y="867125"/>
            <a:ext cx="2276475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175" y="2797900"/>
            <a:ext cx="1133475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414712" y="1000125"/>
            <a:ext cx="2314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87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29687" y="756962"/>
            <a:ext cx="225742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998200" y="227925"/>
            <a:ext cx="5682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Tom was running inside the house. Amy said to him, “Could you stop running inside?”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71825" y="937937"/>
            <a:ext cx="28003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87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29687" y="756962"/>
            <a:ext cx="225742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862" y="709600"/>
            <a:ext cx="231457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077000" y="343375"/>
            <a:ext cx="5294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Tom was running inside the house again. Marie said to him, ”Stop running inside.”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825" y="928662"/>
            <a:ext cx="28003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87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29687" y="756962"/>
            <a:ext cx="225742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862" y="709600"/>
            <a:ext cx="231457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2314025" y="210050"/>
            <a:ext cx="43254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Amy said: "Could you stop running inside?" Marie said: "Stop running inside."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meaner? Which one would you rather play with?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57525" y="1317550"/>
            <a:ext cx="282892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213612" y="3355550"/>
            <a:ext cx="1269825" cy="6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15975" y="1028700"/>
            <a:ext cx="22764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494000" y="242275"/>
            <a:ext cx="5595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Ernie was hungry, so Ernie said to Alice, ”Give me more bread.”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525" y="1317550"/>
            <a:ext cx="282892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213612" y="3355550"/>
            <a:ext cx="1269825" cy="6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15975" y="1028700"/>
            <a:ext cx="22764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3450" y="1014412"/>
            <a:ext cx="225742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240125" y="176475"/>
            <a:ext cx="53316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Claude was hungry too, so Claude said to Alice, “Can you please give me more bread?”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15975" y="1028700"/>
            <a:ext cx="22764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3450" y="1014412"/>
            <a:ext cx="225742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246250" y="62650"/>
            <a:ext cx="4212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Ernie said: "Give me more bread." Claude said: "Can you please give me more bread?"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Which one was being nicer? Which one would you rather play with?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271525" y="966325"/>
            <a:ext cx="22574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528950" y="1085850"/>
            <a:ext cx="231457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18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5637" y="3094400"/>
            <a:ext cx="1981199" cy="101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460500" y="146550"/>
            <a:ext cx="53145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Sammy wanted to learn Lucy's game. Sammy asked Lucy, “Can you teach me how to play your game?”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271525" y="966325"/>
            <a:ext cx="22574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8950" y="1085850"/>
            <a:ext cx="231457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5637" y="3094400"/>
            <a:ext cx="1981199" cy="10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3925" y="861550"/>
            <a:ext cx="22764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2027125" y="68375"/>
            <a:ext cx="5158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Joe wanted to learn Lucy's game too. Joe said to Lucy, “Teach me how to play your game.”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271525" y="966325"/>
            <a:ext cx="22574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925" y="861550"/>
            <a:ext cx="22764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1866325" y="133525"/>
            <a:ext cx="5239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Sammy said: "Can you teach me how to play your game?" Joe said: "Teach me how to play your game."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more rude? Which one will Lucy teach about the game?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37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78375" y="589550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71825" y="956562"/>
            <a:ext cx="280035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216" name="Shape 2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6875" y="2919625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2079850" y="103425"/>
            <a:ext cx="5674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Mia wanted to use the scissors. Mia said to Chris, “Could you please hand me the scissors?”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515200" y="26025"/>
            <a:ext cx="8068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Drew kicked Carol.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575" y="1115950"/>
            <a:ext cx="2257425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6750" y="867125"/>
            <a:ext cx="2276475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175" y="2797900"/>
            <a:ext cx="1133475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4712" y="1000125"/>
            <a:ext cx="2314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37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78375" y="589550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437" y="614087"/>
            <a:ext cx="2447925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825" y="956562"/>
            <a:ext cx="280035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226" name="Shape 2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6875" y="2919625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573675" y="114300"/>
            <a:ext cx="67518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Jean also wanted to use the scissors. Jean said to Chris, ”Hand me the scissors.”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37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78375" y="589550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437" y="614087"/>
            <a:ext cx="244792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1729075" y="47025"/>
            <a:ext cx="5350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Remember, Mia said: "Could you please hand me the scissors?" Jean said: "Hand me the scissors."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Which one was being more polite? Which one will Chris give the scissors to?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5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375" y="64807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125" y="64807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243" name="Shape 2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5525" y="192452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-50262" y="1118225"/>
            <a:ext cx="22574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1532850" y="167375"/>
            <a:ext cx="4694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Andy didn’t like Kathy’s song. Andy said to her, “Could you please stop singing?”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994687" y="1013450"/>
            <a:ext cx="2314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5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687" y="1013450"/>
            <a:ext cx="231457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5375" y="64807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254" name="Shape 2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0125" y="64807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255" name="Shape 2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6925" y="192452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-50262" y="1118225"/>
            <a:ext cx="2257425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17262" y="965825"/>
            <a:ext cx="227647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1361400" y="126550"/>
            <a:ext cx="5274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Josh didn’t like Kathy’s song either. Josh said to her, ”Stop singing.”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5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0262" y="1118225"/>
            <a:ext cx="2257425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7262" y="965825"/>
            <a:ext cx="227647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1794900" y="73025"/>
            <a:ext cx="4541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Andy said: "Could you please stop singing?" Josh said: "Stop singing."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more rude? Which one would you rather play with?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268787" y="1000125"/>
            <a:ext cx="22574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414712" y="1000125"/>
            <a:ext cx="231457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274" name="Shape 2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2125" y="3151775"/>
            <a:ext cx="1068100" cy="6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2251300" y="2690125"/>
            <a:ext cx="4702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1157300" y="102050"/>
            <a:ext cx="6311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Tasha had a bar of chocolate. Paul said to Tasha, “Give me some chocolate.”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268787" y="1000125"/>
            <a:ext cx="22574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712" y="1000125"/>
            <a:ext cx="231457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284" name="Shape 2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2125" y="3151775"/>
            <a:ext cx="1068100" cy="6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0237" y="947737"/>
            <a:ext cx="22764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1127275" y="73025"/>
            <a:ext cx="67044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Louis said to Tasha, “Please give me some chocolate”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268787" y="1000125"/>
            <a:ext cx="22574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237" y="947737"/>
            <a:ext cx="22764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2020575" y="63625"/>
            <a:ext cx="561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Paul said: "Give me some chocolate." Louis said: "Please give me some chocolate."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nicer? Which one will Tasha give chocolate to?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35375" y="577187"/>
            <a:ext cx="240982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1230775" y="91175"/>
            <a:ext cx="7078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Ashley wanted someone to go to the store with. Ashley tells Simon, “Can you please come to the store with me?”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71825" y="1057275"/>
            <a:ext cx="28003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35375" y="577187"/>
            <a:ext cx="240982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400" y="714712"/>
            <a:ext cx="23241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553125" y="44900"/>
            <a:ext cx="72417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Carla also wanted someone to go to the store with. Carla tells Simon, ”Come to the store with me.”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825" y="1057275"/>
            <a:ext cx="28003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958025" y="26025"/>
            <a:ext cx="7626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Remember, Graham gave her a gift. Drew kicked Carol. Which one was being meaner? Which one was being nicer?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575" y="1115950"/>
            <a:ext cx="2257425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6750" y="867125"/>
            <a:ext cx="2276475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175" y="2797900"/>
            <a:ext cx="1133475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35375" y="577187"/>
            <a:ext cx="240982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400" y="714712"/>
            <a:ext cx="23241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2020575" y="1575"/>
            <a:ext cx="492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Ashley said: "Can you please come to the store with me?" Carla said: "Come to the store with me."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meaner? Which one will Simon go to the store with?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4075"/>
            <a:ext cx="9144000" cy="521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175" y="3342425"/>
            <a:ext cx="84582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463175" y="728362"/>
            <a:ext cx="302895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27" name="Shape 3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3174" y="4122923"/>
            <a:ext cx="984399" cy="68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325475" y="637062"/>
            <a:ext cx="2137688" cy="38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1524700" y="100425"/>
            <a:ext cx="62865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Millie thought Rick’s room was too messy. She told him, ”Pick up the toys.”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4075"/>
            <a:ext cx="9144000" cy="52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325475" y="637062"/>
            <a:ext cx="2137688" cy="38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275" y="709694"/>
            <a:ext cx="2137700" cy="3923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37" name="Shape 3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3175" y="3342425"/>
            <a:ext cx="84582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3175" y="728362"/>
            <a:ext cx="302895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39" name="Shape 3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3174" y="4122923"/>
            <a:ext cx="984399" cy="6890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260750" y="0"/>
            <a:ext cx="6622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Franny also thought Rick’s room was too messy. She told him, “Can you pick up the toys?”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4075"/>
            <a:ext cx="9144000" cy="52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325475" y="637062"/>
            <a:ext cx="2137688" cy="38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275" y="709694"/>
            <a:ext cx="2137700" cy="3923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1418775" y="-37025"/>
            <a:ext cx="6196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Remember, </a:t>
            </a:r>
            <a:r>
              <a:rPr lang="en" sz="1200">
                <a:solidFill>
                  <a:schemeClr val="dk1"/>
                </a:solidFill>
              </a:rPr>
              <a:t>Millie said: "Pick up the toys." </a:t>
            </a:r>
            <a:r>
              <a:rPr lang="en" sz="1200"/>
              <a:t>Franny said: "Can you pick up the toys?"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Which one was being nicer? Which one would you rather play with?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69550" y="707537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55" name="Shape 3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6474" y="3238100"/>
            <a:ext cx="462624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171825" y="1108962"/>
            <a:ext cx="280035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57" name="Shape 3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371824" y="3238100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x="1672650" y="-69000"/>
            <a:ext cx="6149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Suzy wanted more water in her cup. Suzy said to Fred, ”Pour me more water.”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12" y="771512"/>
            <a:ext cx="2447925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65" name="Shape 3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325" y="3293450"/>
            <a:ext cx="462624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69550" y="707537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67" name="Shape 3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6474" y="3238100"/>
            <a:ext cx="462624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1825" y="1108962"/>
            <a:ext cx="280035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69" name="Shape 3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5371824" y="3238100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873400" y="-40775"/>
            <a:ext cx="7268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Jamie also wanted more water in her cup. Jamie said to Fred, “Please pour me more water”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12" y="771512"/>
            <a:ext cx="2447925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77" name="Shape 3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325" y="3293450"/>
            <a:ext cx="462624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69550" y="707537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79" name="Shape 3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6474" y="3238100"/>
            <a:ext cx="462624" cy="5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2744600" y="24075"/>
            <a:ext cx="51624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Suzy said: "Pour me more water." Jamie said: "Please pour me more water."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meaner? Which one will Fred give water to?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83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86" name="Shape 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50" y="1957825"/>
            <a:ext cx="5524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82112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642975" y="208250"/>
            <a:ext cx="8049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Anne was in a room where the lights were on. Bob doesn’t like bright lights, so he said, ”Turn off the light.”</a:t>
            </a:r>
          </a:p>
        </p:txBody>
      </p:sp>
      <p:pic>
        <p:nvPicPr>
          <p:cNvPr id="389" name="Shape 3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214687" y="1028700"/>
            <a:ext cx="3019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83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395" name="Shape 3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50" y="1957825"/>
            <a:ext cx="5524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012" y="838200"/>
            <a:ext cx="22764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082112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1587137" y="226175"/>
            <a:ext cx="7029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Greg also doesn’t like bright lights, so he said, “please turn off the light.”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4687" y="1028700"/>
            <a:ext cx="3019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83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405" name="Shape 4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50" y="1957825"/>
            <a:ext cx="5524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012" y="838200"/>
            <a:ext cx="22764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082112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196375" y="-79375"/>
            <a:ext cx="8039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Remember, Bob said: "Turn off the light." Greg said: "please turn off the light."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Which one was being more polite? Which one would you rather play with?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-living-room-vector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86087" y="1028700"/>
            <a:ext cx="3019425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175" y="4433175"/>
            <a:ext cx="665174" cy="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30387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663250" y="35425"/>
            <a:ext cx="5839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Johnny needed help with his puzzle. He said to Kate, “Help me with this puzzle”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617575" y="623100"/>
            <a:ext cx="7713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5200">
                <a:solidFill>
                  <a:schemeClr val="dk1"/>
                </a:solidFill>
              </a:rPr>
              <a:t>What do you think it means to be polite?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5200">
                <a:solidFill>
                  <a:schemeClr val="dk1"/>
                </a:solidFill>
              </a:rPr>
              <a:t>What do you think a polite person does?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-living-room-vector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087" y="1028700"/>
            <a:ext cx="3019425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"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175" y="4433175"/>
            <a:ext cx="665174" cy="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30387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6137" y="895350"/>
            <a:ext cx="22764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663250" y="54225"/>
            <a:ext cx="5877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Scott also needed help with his puzzle. Scott said to Kate, “Could you help me with this puzzle?”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-living-room-vector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30387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137" y="895350"/>
            <a:ext cx="22764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967425" y="101250"/>
            <a:ext cx="590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Remember, Johnny said: "Help me with this puzzle." Scott said: "Could you help me with this puzzle?"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more polite? Which one will Kate help with the puzzle?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76387" y="699187"/>
            <a:ext cx="240982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700875" y="82425"/>
            <a:ext cx="52092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Zoe heard Miles shout. Zoe told him, ”Don’t shout.”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71825" y="1057275"/>
            <a:ext cx="28003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275" y="816437"/>
            <a:ext cx="232410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76387" y="699187"/>
            <a:ext cx="240982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841900" y="82425"/>
            <a:ext cx="4851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Jenny also heard Miles shout. Jenny told him, “Please don't shout.”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825" y="1057275"/>
            <a:ext cx="28003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275" y="816437"/>
            <a:ext cx="232410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76387" y="699187"/>
            <a:ext cx="240982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1907725" y="82425"/>
            <a:ext cx="529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Zoe said: "Don't shout." Jenny said: "Please don't shout." Which one was being more rude? Which one would you rather play with?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