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Lst>
  <p:sldSz cx="9144000" cy="6858000" type="screen4x3"/>
  <p:notesSz cx="6858000" cy="9144000"/>
  <p:defaultTextStyle>
    <a:defPPr>
      <a:defRPr lang="en-GB"/>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06" d="100"/>
          <a:sy n="106" d="100"/>
        </p:scale>
        <p:origin x="-11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713FB79E-6ABE-4CB6-B2AB-DFDD1DFD0822}" type="datetimeFigureOut">
              <a:rPr lang="en-GB"/>
              <a:pPr>
                <a:defRPr/>
              </a:pPr>
              <a:t>21/06/2011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51790C2-8A6B-444E-A136-43D6583978BD}"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65F2C2F5-18C7-4A76-A098-40F11946125A}" type="datetimeFigureOut">
              <a:rPr lang="en-GB"/>
              <a:pPr>
                <a:defRPr/>
              </a:pPr>
              <a:t>21/06/2011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A459069-3C4A-4761-8BE3-46D648F80299}"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918C5F66-025D-4114-B3D4-5543CA70F85D}" type="datetimeFigureOut">
              <a:rPr lang="en-GB"/>
              <a:pPr>
                <a:defRPr/>
              </a:pPr>
              <a:t>21/06/2011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A4B91D4-9E6E-4457-A23B-EF94347C1A5A}"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79A56BFD-6532-40BB-B553-4A370F74BFD7}" type="datetimeFigureOut">
              <a:rPr lang="en-GB"/>
              <a:pPr>
                <a:defRPr/>
              </a:pPr>
              <a:t>21/06/2011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E3E5514-177E-4EAE-A0C6-52E0BC419596}"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579B0BB-27EE-486F-92C0-4A33BA58D6EC}" type="datetimeFigureOut">
              <a:rPr lang="en-GB"/>
              <a:pPr>
                <a:defRPr/>
              </a:pPr>
              <a:t>21/06/2011</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3CE3D6D-22B3-43DA-9F00-9D6FDD9CA40E}"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EE569281-36AF-4534-B8F4-5E8340362E3B}" type="datetimeFigureOut">
              <a:rPr lang="en-GB"/>
              <a:pPr>
                <a:defRPr/>
              </a:pPr>
              <a:t>21/06/2011</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B49C3496-99DB-4932-9DA7-0B7468589B89}"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CABBDF8F-19A4-46BD-8CA8-0015EA654B7A}" type="datetimeFigureOut">
              <a:rPr lang="en-GB"/>
              <a:pPr>
                <a:defRPr/>
              </a:pPr>
              <a:t>21/06/2011</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2C530A35-E4A6-4B26-800D-1D87C00580CB}"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641E1868-8D0C-4B2E-82C5-65D16E9D21F9}" type="datetimeFigureOut">
              <a:rPr lang="en-GB"/>
              <a:pPr>
                <a:defRPr/>
              </a:pPr>
              <a:t>21/06/2011</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49DDAD72-A161-4BEE-B649-D876C8FACCCF}"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90F8D8-AFB7-4F00-A7FD-72479DCA2CAE}" type="datetimeFigureOut">
              <a:rPr lang="en-GB"/>
              <a:pPr>
                <a:defRPr/>
              </a:pPr>
              <a:t>21/06/2011</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4639FB76-1D1A-49F6-8363-D5C0D9FA63C7}"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1D2DE5F-4855-47E7-A5A7-26F3E76067C0}" type="datetimeFigureOut">
              <a:rPr lang="en-GB"/>
              <a:pPr>
                <a:defRPr/>
              </a:pPr>
              <a:t>21/06/2011</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B11ED08D-7E0E-4EA7-A368-B9D85E94101E}"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DE63B09-DAB2-4789-88B1-51B971D41B6D}" type="datetimeFigureOut">
              <a:rPr lang="en-GB"/>
              <a:pPr>
                <a:defRPr/>
              </a:pPr>
              <a:t>21/06/2011</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E451655-5F94-4A35-942C-5E21993422EE}"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5F9DB2AB-5655-4E28-98BF-E5E75A47DE69}" type="datetimeFigureOut">
              <a:rPr lang="en-GB"/>
              <a:pPr>
                <a:defRPr/>
              </a:pPr>
              <a:t>21/06/2011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DBF8F3DC-D645-45CA-9249-C141008EA09C}"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p:txBody>
          <a:bodyPr/>
          <a:lstStyle/>
          <a:p>
            <a:r>
              <a:rPr lang="en-GB" smtClean="0"/>
              <a:t> </a:t>
            </a:r>
            <a:br>
              <a:rPr lang="en-GB" smtClean="0"/>
            </a:br>
            <a:endParaRPr lang="en-GB" smtClean="0"/>
          </a:p>
        </p:txBody>
      </p:sp>
      <p:sp>
        <p:nvSpPr>
          <p:cNvPr id="3" name="Subtitle 2"/>
          <p:cNvSpPr>
            <a:spLocks noGrp="1"/>
          </p:cNvSpPr>
          <p:nvPr>
            <p:ph type="subTitle" idx="1"/>
          </p:nvPr>
        </p:nvSpPr>
        <p:spPr>
          <a:xfrm>
            <a:off x="1143000" y="838200"/>
            <a:ext cx="6629400" cy="5410200"/>
          </a:xfrm>
        </p:spPr>
        <p:txBody>
          <a:bodyPr rtlCol="0">
            <a:normAutofit fontScale="32500" lnSpcReduction="20000"/>
          </a:bodyPr>
          <a:lstStyle/>
          <a:p>
            <a:pPr fontAlgn="auto">
              <a:spcAft>
                <a:spcPts val="0"/>
              </a:spcAft>
              <a:buFont typeface="Arial"/>
              <a:buNone/>
              <a:defRPr/>
            </a:pPr>
            <a:endParaRPr lang="en-GB" i="1" dirty="0" smtClean="0">
              <a:solidFill>
                <a:schemeClr val="tx1"/>
              </a:solidFill>
            </a:endParaRPr>
          </a:p>
          <a:p>
            <a:pPr fontAlgn="auto">
              <a:spcAft>
                <a:spcPts val="0"/>
              </a:spcAft>
              <a:buFont typeface="Arial"/>
              <a:buNone/>
              <a:defRPr/>
            </a:pPr>
            <a:r>
              <a:rPr lang="en-GB" sz="6737" i="1" dirty="0" smtClean="0">
                <a:solidFill>
                  <a:schemeClr val="tx1"/>
                </a:solidFill>
              </a:rPr>
              <a:t>We </a:t>
            </a:r>
            <a:r>
              <a:rPr lang="en-GB" sz="6737" i="1" dirty="0">
                <a:solidFill>
                  <a:schemeClr val="tx1"/>
                </a:solidFill>
              </a:rPr>
              <a:t>experience our body as though it were the physical fact of ourselves. Despite its unreliability on a day-to-day basis, regardless of its frailty, and notwithstanding the dramatic changes it goes through in our lifetime, we think of our body as the self contained and consistent </a:t>
            </a:r>
            <a:r>
              <a:rPr lang="en-GB" sz="6737" i="1" dirty="0" smtClean="0">
                <a:solidFill>
                  <a:schemeClr val="tx1"/>
                </a:solidFill>
              </a:rPr>
              <a:t>site </a:t>
            </a:r>
            <a:r>
              <a:rPr lang="en-GB" sz="6737" i="1" dirty="0">
                <a:solidFill>
                  <a:schemeClr val="tx1"/>
                </a:solidFill>
              </a:rPr>
              <a:t>of our very being. But what if the body is re-thought as something constructed through relationships? What if ‘I statements’ are only possible because of a consistent we, and us? What if that fleshy materiality that you see before you in the bathroom-mirror, or sitting opposite you on the train is only ever comprehensible as a body because you are intimately intertwined with myriad others. Objects, weather, memories, devotions, losses, convictions, and the effect of your breakfast dancing like a constellation of Gods in the very </a:t>
            </a:r>
            <a:r>
              <a:rPr lang="en-GB" sz="6737" i="1" dirty="0" smtClean="0">
                <a:solidFill>
                  <a:schemeClr val="tx1"/>
                </a:solidFill>
              </a:rPr>
              <a:t>fibres </a:t>
            </a:r>
            <a:r>
              <a:rPr lang="en-GB" sz="6737" i="1" dirty="0">
                <a:solidFill>
                  <a:schemeClr val="tx1"/>
                </a:solidFill>
              </a:rPr>
              <a:t>of your each and every physical moment.</a:t>
            </a:r>
            <a:endParaRPr lang="en-GB" sz="6737"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endParaRPr lang="en-US" smtClean="0"/>
          </a:p>
        </p:txBody>
      </p:sp>
      <p:sp>
        <p:nvSpPr>
          <p:cNvPr id="14338" name="Content Placeholder 2"/>
          <p:cNvSpPr>
            <a:spLocks noGrp="1"/>
          </p:cNvSpPr>
          <p:nvPr>
            <p:ph idx="1"/>
          </p:nvPr>
        </p:nvSpPr>
        <p:spPr>
          <a:xfrm>
            <a:off x="457200" y="1417638"/>
            <a:ext cx="8229600" cy="3540125"/>
          </a:xfrm>
        </p:spPr>
        <p:txBody>
          <a:bodyPr/>
          <a:lstStyle/>
          <a:p>
            <a:pPr algn="ctr"/>
            <a:r>
              <a:rPr lang="en-US" sz="2800" i="1" smtClean="0"/>
              <a:t>Psychotherapy as a refuge, a space of interaction and vulnerability that encourages our sense of incompleteness and  emergence  through encounter with an other. Prizing intelligibility of suffering over simply naming disorder, blocks and inhibitions can be invited to be more explicit, within specific qualities of presence which enable their coming to be and where they point towards in their going next.... </a:t>
            </a:r>
            <a:endParaRPr lang="en-GB" sz="2800" i="1"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a:xfrm>
            <a:off x="457200" y="762000"/>
            <a:ext cx="8229600" cy="5181600"/>
          </a:xfrm>
        </p:spPr>
        <p:txBody>
          <a:bodyPr rtlCol="0">
            <a:normAutofit fontScale="92500" lnSpcReduction="20000"/>
          </a:bodyPr>
          <a:lstStyle/>
          <a:p>
            <a:pPr algn="ctr" fontAlgn="auto">
              <a:spcAft>
                <a:spcPts val="0"/>
              </a:spcAft>
              <a:buFont typeface="Arial"/>
              <a:buChar char="•"/>
              <a:defRPr/>
            </a:pPr>
            <a:r>
              <a:rPr lang="en-GB" i="1" dirty="0"/>
              <a:t>Objectification means to reduce the body, but there is no body without objectification. Representation has become a battle-ground where those who are misread fight for recognition. But to be seen always entails limitation. Visibility ushers in compromise because the truth we speak so often crumbles in the mouth of the person who speaks it back to us. Yet the visibility that makes us most vulnerable is also the source of our greatest strength. You cannot you know ‘power’ if you haven not known ‘powerlessness. Power is in the eye of the beholder and the beheld. </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283</TotalTime>
  <Words>297</Words>
  <Application>Microsoft Macintosh PowerPoint</Application>
  <PresentationFormat>On-screen Show (4:3)</PresentationFormat>
  <Paragraphs>5</Paragraphs>
  <Slides>3</Slides>
  <Notes>0</Notes>
  <HiddenSlides>0</HiddenSlides>
  <MMClips>0</MMClips>
  <ScaleCrop>false</ScaleCrop>
  <HeadingPairs>
    <vt:vector size="6" baseType="variant">
      <vt:variant>
        <vt:lpstr>Fonts Used</vt:lpstr>
      </vt:variant>
      <vt:variant>
        <vt:i4>2</vt:i4>
      </vt:variant>
      <vt:variant>
        <vt:lpstr>Design Template</vt:lpstr>
      </vt:variant>
      <vt:variant>
        <vt:i4>1</vt:i4>
      </vt:variant>
      <vt:variant>
        <vt:lpstr>Slide Titles</vt:lpstr>
      </vt:variant>
      <vt:variant>
        <vt:i4>3</vt:i4>
      </vt:variant>
    </vt:vector>
  </HeadingPairs>
  <TitlesOfParts>
    <vt:vector size="6" baseType="lpstr">
      <vt:lpstr>Calibri</vt:lpstr>
      <vt:lpstr>Arial</vt:lpstr>
      <vt:lpstr>Office Theme</vt:lpstr>
      <vt:lpstr>  </vt:lpstr>
      <vt:lpstr>Slide 2</vt:lpstr>
      <vt:lpstr>Slide 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Frank Bock</dc:creator>
  <cp:lastModifiedBy>clong</cp:lastModifiedBy>
  <cp:revision>10</cp:revision>
  <dcterms:created xsi:type="dcterms:W3CDTF">2011-04-09T13:52:53Z</dcterms:created>
  <dcterms:modified xsi:type="dcterms:W3CDTF">2011-06-21T11:42:34Z</dcterms:modified>
</cp:coreProperties>
</file>