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60" r:id="rId5"/>
    <p:sldId id="271" r:id="rId6"/>
    <p:sldId id="262" r:id="rId7"/>
    <p:sldId id="272" r:id="rId8"/>
    <p:sldId id="273" r:id="rId9"/>
    <p:sldId id="264" r:id="rId10"/>
    <p:sldId id="267" r:id="rId11"/>
    <p:sldId id="274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9"/>
    <p:restoredTop sz="94635"/>
  </p:normalViewPr>
  <p:slideViewPr>
    <p:cSldViewPr snapToGrid="0" snapToObjects="1">
      <p:cViewPr varScale="1">
        <p:scale>
          <a:sx n="113" d="100"/>
          <a:sy n="113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49323-9935-9B41-A715-826FD31886B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7C063-A2E7-6A40-A0A1-D2CFAE98A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66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2830A-4C37-804F-BE65-ADB31780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1802CE-F27A-314C-8D90-B92524A94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8FA0E8-7D53-844D-AF40-6CF93C61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21CD-912F-194E-9C1A-2FA8CCAF1C18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C09722-2A7E-714D-BB8E-A7A431B4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60FB17-78A8-B141-A0CC-5D8E84F6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7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CDC0F-341F-4546-BC86-FF9E39B7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9D9971-3D2A-A64E-9B58-96649FAA6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36BCB-5F47-954C-B52B-9B72D36A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14E-CAEC-2D42-8AAC-40980D6EC377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370EDD-2E0B-7044-9B80-ADA0FFC4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D5A73F-6910-4B4E-8C1A-20F0E979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0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31FEFB-208E-BA44-BBF4-CBBFB9662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47C3F7-3D9B-EF4D-B9D0-283ECD348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775F68-79BE-2F46-B45F-CB46D1DC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24D2-C884-3442-876A-A55CCD168ADE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A98527-B61A-5642-9F22-0E319CD2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60B04-7AE2-6B4B-9C79-46E7C0A7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76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6C6B0-B489-2542-87A6-0E4A1B58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A1A85-356D-1144-8BF3-0D5F7A1F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274DE9-7139-5C4B-991A-3F233595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E51F-7586-944C-83BB-373DC528DF93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AB1E93-BE2E-2342-B6AB-BB262640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37042-3EB4-1F4B-8317-B79C0A1F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C846-995A-F747-A0DA-B69F7BE9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FDC075-4D3C-E742-9D53-4EDE6335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A9CF65-DCA5-564F-9D1A-F067CA0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6191-A18D-4743-AED7-BBD19331F6FD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E6BA5-8077-6A45-A0A0-050B6606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3B6E2F-9E1A-0140-BD42-2D798D2D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D0FE2-E318-5845-97E3-B0B1AD4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574E68-18C1-9846-B72D-F2611C3FD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FCF929-42F4-404C-99C1-F782E7C35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34BB17-0598-0C4C-BA73-09E085E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0CF-5B47-3640-97A6-B01B4D18184A}" type="datetime1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98A8B-A728-A749-A54C-9C2B08E6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5A74A4-B21A-6F43-A3D7-58D8F425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2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C6767-F9A9-9F44-88E8-1ECD0166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188E59-5810-584D-8A12-0FE47BDE6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DE8CB1-4884-AE42-8C8D-B4830CD15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2832C6-ADC0-7B42-80C6-3E014DFD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B1BA63-B492-374F-BD5B-BEE39EBFA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325848-8553-1745-9032-1C6DB289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9C72-B587-3144-8B53-758DE3122327}" type="datetime1">
              <a:rPr lang="ru-RU" smtClean="0"/>
              <a:t>28.04.2021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66FED3-7B5C-0940-BD27-FF9A6923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1DB2E7-DFFA-C248-85C2-3432628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91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3396E-D7E3-8F4C-833F-9B88F187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65B8EE-E0F5-DB4B-BA8C-F9C53137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78B4-8D2B-0848-8E48-7E79F44F279C}" type="datetime1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286A59-25D3-5D4E-8908-F400B395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EFC5EF-1F72-FD4E-9E1F-71C23857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27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970780-54B5-B746-8668-AFF644D3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A5BE-2D40-A241-8725-D5068485ECCF}" type="datetime1">
              <a:rPr lang="ru-RU" smtClean="0"/>
              <a:t>28.04.2021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307978-7AF8-8642-A678-189C48E7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1BFE21-C57C-4D4E-A88C-6454672D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3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7BA20-4D55-D142-B729-DC201CCB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D8365-F86D-3D46-95BF-48B2EBB7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EF1631-F23B-104C-9EA9-A30769769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D2C454-F46D-8649-BFB5-368BB314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F4C1-CA2A-B042-84AC-4E9C2F20C5D7}" type="datetime1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103819-990B-774F-A030-56E19638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93640C-3E24-3140-AC52-56FF8631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48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BE57D-2BB1-6C47-9B99-41FB23D7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B29972-B2C6-6D4E-A5A9-9E371B529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520EBD-D6C1-8844-875D-24E77912A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E43C03-32FC-A045-B8E2-4BF5BF97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3EAB-8B2F-5348-9B12-3641477BD8FD}" type="datetime1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68EB58-9519-A247-8D88-8024B3F9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1DE84E-CD98-294C-AF6A-F5FD4BCC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80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CBEAB-2E5E-0B46-A407-3FC00CBE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2FE5C3-D66E-0744-94CF-7702FCC8E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AB9986-2880-5D4B-9D0C-583EA0A7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5896-2774-9245-BFA7-2DB91A469E2A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00B01-40D5-1646-BECC-D818FF814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7B544D-F9F2-1D4C-B511-09C0476FE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697E3-DD58-B344-99E6-BC7A3ED9A2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7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626FB-BBB5-AD41-B6D5-B6FC374EE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4286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определения признаков авторского стиля для текстов на русском языке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0E6914-FFA1-604F-A5FE-CCE03D74B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6111" y="5301205"/>
            <a:ext cx="9144000" cy="1388962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Кондрашова Ольга Павловна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	     			                     ИУ7-75Б</a:t>
            </a:r>
          </a:p>
          <a:p>
            <a:pPr algn="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934577-0C40-6A46-B6B6-41A9E2C6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2837"/>
            <a:ext cx="8048263" cy="18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86CD0-5129-1440-9A44-509E04FC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предлагаемого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275D78-21E2-814F-BCB6-6FFE20D9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499" y="5796737"/>
            <a:ext cx="6810505" cy="6961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1. Функциональная схема метода определения признаков авторского стиля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987BB5-D2E6-F24C-A7A7-AEB49DF2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1CDA70-EBA8-6142-B612-F0DF9353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45" y="1625600"/>
            <a:ext cx="8415710" cy="417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86CD0-5129-1440-9A44-509E04FC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ПО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987BB5-D2E6-F24C-A7A7-AEB49DF2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11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B66EBB9-602F-4344-937D-EA6B7B77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Реализуемое ПО должно обладать следующими свойствами: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Обрабатывать «сырой» текст: выделять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сохранять полученные в результате обработки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выполнять классификацию текстов, для которых уже установлено авторство;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 обученного классификатора определять автора текста с неустановленным авторством.</a:t>
            </a:r>
          </a:p>
        </p:txBody>
      </p:sp>
    </p:spTree>
    <p:extLst>
      <p:ext uri="{BB962C8B-B14F-4D97-AF65-F5344CB8AC3E}">
        <p14:creationId xmlns:p14="http://schemas.microsoft.com/office/powerpoint/2010/main" val="371623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C39CE-B8AD-0543-A1F0-5C5CCD46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04F121-1A0C-4C47-A345-1E731115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088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Изучены этапы обработки текстов на естественном языке;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Произведен анализ существующих методов выделения признаков в тексте;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проанализировать алгоритмы классификации;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разработана функциональная модель и требования к программному обеспечению.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E09692-026D-8A4B-B4D4-429B713E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3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E178D-2A8C-AE4D-9531-E36B4EA1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3F03A-4343-0F41-8418-AFD50FEE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81"/>
            <a:ext cx="10515600" cy="3538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определения признаков авторского стиля для текстов на русском языке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изучить этапы обработки текстов на естественном языке;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проанализировать существующие методы выделения признаков в тексте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DC232E-9696-8141-BC2A-C9365F7A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92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E178D-2A8C-AE4D-9531-E36B4EA1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стиль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3F03A-4343-0F41-8418-AFD50FEE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80"/>
            <a:ext cx="10597444" cy="474746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особенностям авторского стиля можно отнести стилистические приемы, грамматические конструкции, способы построения фраз и абзацев; 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стилеметрия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раздел лингвистики, занимающийся измерением стилевых характеристик;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стилеметрии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текст, созданный конкретным автором. Предмет исследования - элементы стиля, которые понимаются как особенности стиля конкретного автора;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стиль текста описывается как набор некоторых присущих ему характеристик.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DC232E-9696-8141-BC2A-C9365F7A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06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обработки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1D980-884A-AD4A-A267-4009569F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82"/>
            <a:ext cx="10515600" cy="46575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разбиение непрерывной строки на отдельные «слова»;</a:t>
            </a:r>
          </a:p>
          <a:p>
            <a:pPr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- приведение каждого слова к его начальной форме</a:t>
            </a:r>
          </a:p>
          <a:p>
            <a:pPr lvl="1">
              <a:lnSpc>
                <a:spcPct val="10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стемминг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подход, суть которого заключается в следующем: по некоторым правилам от каждого слова отрезается его окончание;</a:t>
            </a:r>
          </a:p>
          <a:p>
            <a:pPr lvl="1">
              <a:lnSpc>
                <a:spcPct val="10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подход, при котором используется словарь, в который предварительно записано большое количество слов и их форм.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3495B7-380D-924A-86A4-09BFB46C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26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анализа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1D980-884A-AD4A-A267-4009569F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82"/>
            <a:ext cx="10515600" cy="46575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Графематический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- выделение в тексте словоформ (переход от символов к словам); </a:t>
            </a:r>
          </a:p>
          <a:p>
            <a:pPr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морфологический анализ – переход от словоформ к их леммам (словарным формам лексем) или основам (ядерным частям слова, за вычетом словоизменительных морфем).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3495B7-380D-924A-86A4-09BFB46C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05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DD80-9F43-2B4F-86D7-E90403BE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Предполагаемый подход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5EEB7-2823-994B-B7E1-8C1754678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выделения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признаки: морфологические параметры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грамм, мера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предполагаемый результат: частотное распределение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 с определенными частями речи;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57B12B-F931-DF49-88E9-E116BD4F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0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DD80-9F43-2B4F-86D7-E90403BE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5EEB7-2823-994B-B7E1-8C1754678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 — это последовательность из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идущих подряд слов в тексте;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грамма: кортеж из словоформ будет представлен как кортеж из частей речи этих словоформ (например, существительное-глагол-прилагательное-существительное).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57B12B-F931-DF49-88E9-E116BD4F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40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DD80-9F43-2B4F-86D7-E90403BE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5EEB7-2823-994B-B7E1-8C1754678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частотность термина, которая измеряет, насколько часто термин встречается в документе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инверсия частоты, с которой некоторое слово встречается в документах коллекции. Учёт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уменьшает вес широкоупотребительных слов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произведением двух сомножителей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57B12B-F931-DF49-88E9-E116BD4F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6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86CD0-5129-1440-9A44-509E04FC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275D78-21E2-814F-BCB6-6FFE20D9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842"/>
            <a:ext cx="10515600" cy="474450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-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компьютерной лингвистики заключающаяся в отнесении документа к одной из нескольких категорий на основании содержания документа;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множество объектов, разделенных некоторым образом на классы. Задано конечное множество объектов, для которых известно, к каким классам они относятся (обучающая выборка). Классовая принадлежность остальных объектов не известна. Требуется построить алгоритм, способный классифицировать произвольный объект из исходного множества.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DAAFE2-6D51-BD4F-B2C4-CC6972F0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97E3-DD58-B344-99E6-BC7A3ED9A2A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133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444</Words>
  <Application>Microsoft Macintosh PowerPoint</Application>
  <PresentationFormat>Широкоэкранный</PresentationFormat>
  <Paragraphs>59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Метод определения признаков авторского стиля для текстов на русском языке</vt:lpstr>
      <vt:lpstr>Постановка задачи</vt:lpstr>
      <vt:lpstr>Авторский стиль</vt:lpstr>
      <vt:lpstr>Этапы обработки текста</vt:lpstr>
      <vt:lpstr>Этапы анализа текста</vt:lpstr>
      <vt:lpstr>Предполагаемый подход</vt:lpstr>
      <vt:lpstr>N-граммы</vt:lpstr>
      <vt:lpstr>TF-IDF</vt:lpstr>
      <vt:lpstr>Классификация текстов</vt:lpstr>
      <vt:lpstr>Функциональная модель предлагаемого метода</vt:lpstr>
      <vt:lpstr>Требования к ПО</vt:lpstr>
      <vt:lpstr>Заключение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курсовому проекту на тему:  Трехмерная визуализация озера с туманом</dc:title>
  <dc:creator>Ольга Кондрашова</dc:creator>
  <cp:lastModifiedBy>Ольга Кондрашова</cp:lastModifiedBy>
  <cp:revision>67</cp:revision>
  <cp:lastPrinted>2020-12-29T07:09:21Z</cp:lastPrinted>
  <dcterms:created xsi:type="dcterms:W3CDTF">2019-12-22T19:42:14Z</dcterms:created>
  <dcterms:modified xsi:type="dcterms:W3CDTF">2021-04-28T11:50:17Z</dcterms:modified>
</cp:coreProperties>
</file>