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A2F2-5C81-4C44-8915-FB8A71D89659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3987-73AB-49B0-8CA1-BF7BC24F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9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A2F2-5C81-4C44-8915-FB8A71D89659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3987-73AB-49B0-8CA1-BF7BC24F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1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A2F2-5C81-4C44-8915-FB8A71D89659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3987-73AB-49B0-8CA1-BF7BC24F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2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A2F2-5C81-4C44-8915-FB8A71D89659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3987-73AB-49B0-8CA1-BF7BC24F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73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A2F2-5C81-4C44-8915-FB8A71D89659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3987-73AB-49B0-8CA1-BF7BC24F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A2F2-5C81-4C44-8915-FB8A71D89659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3987-73AB-49B0-8CA1-BF7BC24F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85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A2F2-5C81-4C44-8915-FB8A71D89659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3987-73AB-49B0-8CA1-BF7BC24F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A2F2-5C81-4C44-8915-FB8A71D89659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3987-73AB-49B0-8CA1-BF7BC24F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5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A2F2-5C81-4C44-8915-FB8A71D89659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3987-73AB-49B0-8CA1-BF7BC24F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09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A2F2-5C81-4C44-8915-FB8A71D89659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3987-73AB-49B0-8CA1-BF7BC24F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A2F2-5C81-4C44-8915-FB8A71D89659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3987-73AB-49B0-8CA1-BF7BC24F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9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FA2F2-5C81-4C44-8915-FB8A71D89659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3987-73AB-49B0-8CA1-BF7BC24F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02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444" r="67083" b="53890"/>
          <a:stretch/>
        </p:blipFill>
        <p:spPr>
          <a:xfrm>
            <a:off x="2019300" y="971551"/>
            <a:ext cx="6019800" cy="37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1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jorgen e</dc:creator>
  <cp:lastModifiedBy>jorgen e</cp:lastModifiedBy>
  <cp:revision>1</cp:revision>
  <dcterms:created xsi:type="dcterms:W3CDTF">2016-08-11T16:26:41Z</dcterms:created>
  <dcterms:modified xsi:type="dcterms:W3CDTF">2016-08-11T16:28:56Z</dcterms:modified>
</cp:coreProperties>
</file>