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A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788A-FCF8-4E3D-6132-A6211EA3C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9A9EB-66AC-149F-7D70-440642D17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11DF-3D8E-B717-3120-FED83B07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DF95-6852-AE74-5FFF-701395E7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E1F0-6E59-4CEB-9D53-0C169E52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6B6A-0AAE-4D8E-8963-1AA7E62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D8264-5FEF-288E-09D6-09F6180A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18E8-151D-D517-5478-BB1E56AE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0CF2-D31C-2F9A-D658-23C53D281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F88E-6CCB-A46E-5C65-0DB6529A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54FC-0798-E1EC-CE8F-BBA9733C6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BA345-621E-11E1-2D38-CE3808254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B6D2-EA99-9DF7-BEAE-A911A687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E880-C468-6F3F-AC9F-983017A8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6E458-7F75-284D-0741-9A045CA8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646F-F815-8DF0-D4D2-5D162019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711D-AC62-51F4-AC03-8FB19B5B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5537-0E58-93AB-B6D3-69D40A85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8047-FAE0-BD16-1AC4-8B7981DF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6AD4-9AF5-C8AF-1BA9-ECE766FF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7B47-E096-E213-1F9D-96B71C9A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82B1E-D319-99D3-5D70-E8887551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17914-081A-B5DC-8D6F-D3DABA9F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E15E-B0FB-7F63-6704-4187781A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6900-6815-2EEE-10E1-359917AB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BCC4B-148C-98E2-015C-2B6AA327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9519-7ACF-494B-7C54-51070003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935C3-C355-A607-5A44-C653CE81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BF4B-4FCD-8827-9A5F-61F2D6E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95E5-B23C-FAA1-0760-5B491FA3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20C8C-DE1D-5402-203B-617B3012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1617-4CA7-786C-022A-8395252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D907-7B59-036F-4FEB-D56189B93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6676E-D427-F866-1CDC-20EF5EDE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3B6F2-B146-F486-A327-760C89C58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52857-B59A-854A-4C43-4294A9CB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CEE84-0533-8580-2699-8E0590E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B832C-409C-8772-64FC-D2F8663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F5B3D-5D1D-07C7-FD17-029B2876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1B89-96E4-90D1-C71D-BFD76AB8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EFE4-FA1F-6609-1760-916433A8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A1A4B-0CD6-D837-8629-01DD907B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5C667-807B-2631-ACF8-A659D930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5B878-7766-6A0C-7F02-C7143017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98383-BAC2-E806-D40D-CA6B39D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C5148-AFA1-EF6E-810F-C0411DE6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A821-8265-60D5-61B1-5A8B58D3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4005-2069-9C9A-7131-0247F1231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C3172-ADE1-959F-6BA4-0AA725452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921E-B6A1-5865-EFD1-8783BC2D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F3ECC-2BEB-22AF-C0C3-37506B15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CDE85-1632-10A6-6116-6D35C27F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CE8E-FBD5-B28E-D931-F9F19ACA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F6EE5-D765-360C-2E49-72C6631F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1BBBE-44ED-4CDB-B00B-0EB4AABE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440BE-893B-4DB0-953A-771721C4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83F4-B242-7EFD-2DC8-90EF60C1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EA6B5-2C0D-8FEA-CC5F-C0E45F94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D0F11-B3C4-F362-3C3C-4A1538DF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704A-9633-93F8-6E35-7048F518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7AD-5F3C-BF5D-61EF-3863F162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60992-947D-4852-B406-EF224F70D2C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02AA-AC50-48BA-1F18-EFAE1DCF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B0D3-701A-7933-1D7C-459841AD4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E1DFE-4B50-476E-BF32-2423C773E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FFDBE75-9A2F-57EB-FB59-446D60985A2C}"/>
              </a:ext>
            </a:extLst>
          </p:cNvPr>
          <p:cNvSpPr/>
          <p:nvPr/>
        </p:nvSpPr>
        <p:spPr>
          <a:xfrm>
            <a:off x="3546425" y="865415"/>
            <a:ext cx="4863403" cy="4833257"/>
          </a:xfrm>
          <a:prstGeom prst="ellipse">
            <a:avLst/>
          </a:prstGeom>
          <a:noFill/>
          <a:ln w="177800">
            <a:solidFill>
              <a:srgbClr val="43A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animal with black outline&#10;&#10;AI-generated content may be incorrect.">
            <a:extLst>
              <a:ext uri="{FF2B5EF4-FFF2-40B4-BE49-F238E27FC236}">
                <a16:creationId xmlns:a16="http://schemas.microsoft.com/office/drawing/2014/main" id="{8D7472B3-DD35-6D75-0EBC-91AF61F0C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08" y="1394931"/>
            <a:ext cx="2505425" cy="3143689"/>
          </a:xfrm>
          <a:prstGeom prst="rect">
            <a:avLst/>
          </a:prstGeom>
        </p:spPr>
      </p:pic>
      <p:pic>
        <p:nvPicPr>
          <p:cNvPr id="7" name="Picture 6" descr="A cartoon animal with black outline&#10;&#10;AI-generated content may be incorrect.">
            <a:extLst>
              <a:ext uri="{FF2B5EF4-FFF2-40B4-BE49-F238E27FC236}">
                <a16:creationId xmlns:a16="http://schemas.microsoft.com/office/drawing/2014/main" id="{FC966A36-42F2-DD65-DDAB-A769E895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9" y="1597573"/>
            <a:ext cx="2505425" cy="3143689"/>
          </a:xfrm>
          <a:prstGeom prst="rect">
            <a:avLst/>
          </a:prstGeom>
        </p:spPr>
      </p:pic>
      <p:pic>
        <p:nvPicPr>
          <p:cNvPr id="9" name="Picture 8" descr="A cartoon animal with black outline&#10;&#10;AI-generated content may be incorrect.">
            <a:extLst>
              <a:ext uri="{FF2B5EF4-FFF2-40B4-BE49-F238E27FC236}">
                <a16:creationId xmlns:a16="http://schemas.microsoft.com/office/drawing/2014/main" id="{4530DAA9-3874-6F4D-BD8F-98DA3BBCA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1" y="1800215"/>
            <a:ext cx="2505425" cy="314368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82A7CE-EFD1-1353-B464-E57D10214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38" y="2665592"/>
            <a:ext cx="1007650" cy="10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E7D4C-4367-5B83-4C2B-46356B538F1C}"/>
              </a:ext>
            </a:extLst>
          </p:cNvPr>
          <p:cNvCxnSpPr>
            <a:cxnSpLocks/>
          </p:cNvCxnSpPr>
          <p:nvPr/>
        </p:nvCxnSpPr>
        <p:spPr>
          <a:xfrm>
            <a:off x="3311088" y="360775"/>
            <a:ext cx="0" cy="5842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C57CC1-E538-9029-9799-4A2A71ADFFCD}"/>
              </a:ext>
            </a:extLst>
          </p:cNvPr>
          <p:cNvCxnSpPr>
            <a:cxnSpLocks/>
          </p:cNvCxnSpPr>
          <p:nvPr/>
        </p:nvCxnSpPr>
        <p:spPr>
          <a:xfrm>
            <a:off x="2938112" y="666570"/>
            <a:ext cx="63157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48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2</cp:revision>
  <dcterms:created xsi:type="dcterms:W3CDTF">2025-06-06T03:00:59Z</dcterms:created>
  <dcterms:modified xsi:type="dcterms:W3CDTF">2025-06-06T03:10:50Z</dcterms:modified>
</cp:coreProperties>
</file>