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2d93f72b2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2d93f72b2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2d93f72b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2d93f72b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2d93f72b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2d93f72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2d93f72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2d93f72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2d93f72b2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2d93f72b2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2d93f72b2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2d93f72b2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2d93f72b2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2d93f72b2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2d93f72b2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2d93f72b2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d93f72b2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d93f72b2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2d93f72b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2d93f72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2d93f72b2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2d93f72b2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2d93f72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2d93f72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2d93f72b2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2d93f72b2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2d93f72b2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2d93f72b2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sportradar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858750" y="4139775"/>
            <a:ext cx="7426500" cy="93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0B3BE"/>
                </a:solidFill>
                <a:highlight>
                  <a:srgbClr val="154062"/>
                </a:highlight>
              </a:rPr>
              <a:t>NBA Team Trends in 2022</a:t>
            </a:r>
            <a:endParaRPr b="1">
              <a:solidFill>
                <a:srgbClr val="D0B3BE"/>
              </a:solidFill>
              <a:highlight>
                <a:srgbClr val="154062"/>
              </a:highlight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488250" y="2303325"/>
            <a:ext cx="1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919075"/>
            <a:ext cx="7767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stereotype of the west being more oriented towards offense might have some truth to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level of competitiveness in the western conference is higher, as the teams are more evenly matched.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Ultimately, the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differences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pace and style of play between the two conferences may come down to personal preference and individual team strategies, rather than any inherent superiority of one conference over the other.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60950" y="7304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conducive</a:t>
            </a:r>
            <a:r>
              <a:rPr lang="en"/>
              <a:t> to winning?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919075"/>
            <a:ext cx="5429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Defensive Rating (points allowed per 100 possessions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Offensive Rating (points scored per 100 possessions)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Four factors weighted sum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Point differential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 Rating (O Rtg - D Rtg)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116500" y="91550"/>
            <a:ext cx="47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Question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“This is a super-important quote”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33" name="Google Shape;133;p2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4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From an expert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023"/>
            <a:ext cx="4594675" cy="33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8600"/>
            <a:ext cx="4536976" cy="33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175000" y="282975"/>
            <a:ext cx="479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Teams Offensive and Defensive Ratings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8" y="4512963"/>
            <a:ext cx="4490500" cy="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5250" y="4514407"/>
            <a:ext cx="4490475" cy="43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50" y="649175"/>
            <a:ext cx="6330500" cy="44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732750" y="83250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Teams Net Rating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125" y="441850"/>
            <a:ext cx="2728325" cy="2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50" y="749375"/>
            <a:ext cx="6092100" cy="43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385950" y="133150"/>
            <a:ext cx="23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Four Factors Weighted Sum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975" y="533350"/>
            <a:ext cx="2600600" cy="2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Offense and defense both matter.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 rating is at least as good a predictor of wins as the four factors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conference is stronger?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 Rating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Four Factors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237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Conventional basketball wisdom says that it doesn’t agree with the conclusions of “analytics”, but the data says otherwise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on Paper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Basketball is hard to quantify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Scoring more points than you allow is good (Point differential, Net Rating, eFG%)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fewer turnovers than your opponents is good (TOV%)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more offensive rebounds than your opponents is good (ORR%)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more free throws than your opponents is good (FTR)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Sourcing the 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Sportradar NBA API: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https://developer.sportradar.com/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Sportradar has a number of APIs with extensive coverage of a huge array of sports.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35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took the Standings data to create a loop of all the teams IDs.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Used the loop to go through the statistics data and created a data frame with each teams stats.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Used this data to calculate more statistics relative to conferences.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Conferences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0950" y="1898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</a:t>
            </a:r>
            <a:r>
              <a:rPr lang="en"/>
              <a:t>style</a:t>
            </a:r>
            <a:r>
              <a:rPr lang="en"/>
              <a:t> of play different across the Eastern and Western Conference?(in </a:t>
            </a:r>
            <a:r>
              <a:rPr lang="en"/>
              <a:t>relation</a:t>
            </a:r>
            <a:r>
              <a:rPr lang="en"/>
              <a:t> to the four factors, offensive/defensive rating, pace and space, etc)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Conventional wisdom is that the west is higher paced, more focused on offense, and stronger overall. Is this borne out in the data?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22325" y="74875"/>
            <a:ext cx="47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Question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024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24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237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