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9" r:id="rId4"/>
    <p:sldId id="284" r:id="rId5"/>
    <p:sldId id="270" r:id="rId6"/>
    <p:sldId id="271" r:id="rId7"/>
    <p:sldId id="282" r:id="rId8"/>
    <p:sldId id="272" r:id="rId9"/>
    <p:sldId id="290" r:id="rId10"/>
    <p:sldId id="285" r:id="rId11"/>
    <p:sldId id="291" r:id="rId12"/>
    <p:sldId id="292" r:id="rId13"/>
    <p:sldId id="286" r:id="rId14"/>
    <p:sldId id="287" r:id="rId15"/>
    <p:sldId id="288" r:id="rId16"/>
    <p:sldId id="289" r:id="rId17"/>
    <p:sldId id="275" r:id="rId18"/>
    <p:sldId id="294" r:id="rId19"/>
    <p:sldId id="295" r:id="rId20"/>
    <p:sldId id="279" r:id="rId21"/>
  </p:sldIdLst>
  <p:sldSz cx="9144000" cy="6858000" type="screen4x3"/>
  <p:notesSz cx="6858000" cy="9144000"/>
  <p:embeddedFontLst>
    <p:embeddedFont>
      <p:font typeface="나눔손글씨 펜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좋은_로마의휴일" panose="02000506000000020004" pitchFamily="2" charset="-127"/>
      <p:regular r:id="rId26"/>
    </p:embeddedFont>
    <p:embeddedFont>
      <p:font typeface="한컴 윤고딕 240" panose="02020603020101020101" pitchFamily="18" charset="-127"/>
      <p:regular r:id="rId27"/>
    </p:embeddedFont>
    <p:embeddedFont>
      <p:font typeface="한컴 윤고딕 250" panose="02020603020101020101" pitchFamily="18" charset="-127"/>
      <p:regular r:id="rId28"/>
    </p:embeddedFont>
    <p:embeddedFont>
      <p:font typeface="나눔고딕" panose="020B0600000101010101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2" autoAdjust="0"/>
    <p:restoredTop sz="94660"/>
  </p:normalViewPr>
  <p:slideViewPr>
    <p:cSldViewPr>
      <p:cViewPr varScale="1">
        <p:scale>
          <a:sx n="70" d="100"/>
          <a:sy n="70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5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netpcap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github.com/tuxtor/psniffstat/blob/master/src/main/java/br/ufsm/psniffstat/sniffer/JNetPcap.java" TargetMode="External"/><Relationship Id="rId5" Type="http://schemas.openxmlformats.org/officeDocument/2006/relationships/hyperlink" Target="https://github.com/gloaec/java-netutils/blob/master/src/SnifferWorker.java" TargetMode="External"/><Relationship Id="rId4" Type="http://schemas.openxmlformats.org/officeDocument/2006/relationships/hyperlink" Target="http://blog.naver.com/lestat8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988840"/>
            <a:ext cx="7344816" cy="17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/>
            <a:r>
              <a:rPr lang="en-US" altLang="ko-KR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Raw </a:t>
            </a:r>
            <a:r>
              <a:rPr lang="ko-KR" altLang="en-US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소켓과 </a:t>
            </a:r>
            <a:r>
              <a:rPr lang="en-US" altLang="ko-KR" sz="2800" b="0" spc="-1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WinPcap</a:t>
            </a:r>
            <a:r>
              <a:rPr lang="en-US" altLang="ko-KR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en-US" altLang="ko-KR" sz="2800" b="0" spc="-1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LibPcap</a:t>
            </a:r>
            <a:r>
              <a:rPr lang="en-US" altLang="ko-KR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 </a:t>
            </a:r>
            <a:r>
              <a:rPr lang="ko-KR" altLang="en-US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라이브러리를 이용한 네트워크 </a:t>
            </a:r>
            <a:r>
              <a:rPr lang="ko-KR" altLang="en-US" sz="2800" b="0" spc="-1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패킷</a:t>
            </a:r>
            <a:r>
              <a:rPr lang="ko-KR" altLang="en-US" sz="2800" b="0" spc="-1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분석 도구 구현</a:t>
            </a:r>
            <a:endParaRPr lang="en-US" altLang="ko-KR" sz="2800" b="0" spc="-1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패킷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리스트에 추가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" b="5576"/>
          <a:stretch/>
        </p:blipFill>
        <p:spPr>
          <a:xfrm>
            <a:off x="740365" y="1844824"/>
            <a:ext cx="5672120" cy="539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09" b="993"/>
          <a:stretch/>
        </p:blipFill>
        <p:spPr>
          <a:xfrm>
            <a:off x="539552" y="3188294"/>
            <a:ext cx="3790435" cy="24422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" b="1616"/>
          <a:stretch/>
        </p:blipFill>
        <p:spPr>
          <a:xfrm>
            <a:off x="4439573" y="3188294"/>
            <a:ext cx="4202453" cy="2520264"/>
          </a:xfrm>
          <a:prstGeom prst="rect">
            <a:avLst/>
          </a:prstGeom>
        </p:spPr>
      </p:pic>
      <p:cxnSp>
        <p:nvCxnSpPr>
          <p:cNvPr id="20" name="꺾인 연결선 19"/>
          <p:cNvCxnSpPr/>
          <p:nvPr/>
        </p:nvCxnSpPr>
        <p:spPr>
          <a:xfrm rot="5400000">
            <a:off x="3131863" y="2276849"/>
            <a:ext cx="864052" cy="720081"/>
          </a:xfrm>
          <a:prstGeom prst="bentConnector3">
            <a:avLst>
              <a:gd name="adj1" fmla="val 54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6200000" flipH="1">
            <a:off x="4860055" y="2492873"/>
            <a:ext cx="792043" cy="36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79237" y="1743610"/>
            <a:ext cx="272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패킷에서</a:t>
            </a:r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source</a:t>
            </a:r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의 정보와 </a:t>
            </a:r>
            <a:r>
              <a:rPr lang="en-US" altLang="ko-KR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destination</a:t>
            </a:r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의 정보를 얻는</a:t>
            </a:r>
            <a:endParaRPr lang="en-US" altLang="ko-KR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함수를 구현</a:t>
            </a:r>
            <a:endParaRPr lang="ko-KR" altLang="en-US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708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캡처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필터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5999911" y="4988750"/>
            <a:ext cx="376455" cy="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6366" y="4634807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문법에 따라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필터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스트링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작성 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502" y="3299203"/>
            <a:ext cx="3079441" cy="1297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4067943" y="3360488"/>
            <a:ext cx="633405" cy="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1" y="4823282"/>
            <a:ext cx="5068007" cy="333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4013" y="4820243"/>
            <a:ext cx="5055898" cy="339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9" y="1844920"/>
            <a:ext cx="3943900" cy="26197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10641" y="2103923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프로토콜 선택 부분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cxnSp>
        <p:nvCxnSpPr>
          <p:cNvPr id="30" name="직선 화살표 연결선 29"/>
          <p:cNvCxnSpPr>
            <a:endCxn id="23" idx="1"/>
          </p:cNvCxnSpPr>
          <p:nvPr/>
        </p:nvCxnSpPr>
        <p:spPr>
          <a:xfrm flipV="1">
            <a:off x="4917688" y="2303978"/>
            <a:ext cx="1392953" cy="4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305465" y="2536488"/>
            <a:ext cx="4270" cy="2098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88254" y="316414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필터 </a:t>
            </a:r>
            <a:r>
              <a:rPr lang="ko-KR" altLang="en-US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스트링에</a:t>
            </a:r>
            <a:r>
              <a:rPr lang="ko-KR" altLang="en-US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포함 시킴</a:t>
            </a:r>
            <a:endParaRPr lang="ko-KR" altLang="en-US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3941" y="4847269"/>
            <a:ext cx="1385720" cy="1596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/>
          <p:nvPr/>
        </p:nvCxnSpPr>
        <p:spPr>
          <a:xfrm rot="5400000">
            <a:off x="4870478" y="3811060"/>
            <a:ext cx="1286770" cy="7315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6" idx="3"/>
          </p:cNvCxnSpPr>
          <p:nvPr/>
        </p:nvCxnSpPr>
        <p:spPr>
          <a:xfrm>
            <a:off x="7034382" y="3348807"/>
            <a:ext cx="271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11777" y="60932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1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708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캡처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필터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67943" y="3360488"/>
            <a:ext cx="633405" cy="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2813371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앞에서 작성 된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필터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스트링으로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필터링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수행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0" y="2145180"/>
            <a:ext cx="4163006" cy="2133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777" y="60932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디스플레이 필터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6135" y="238218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리스트 초기화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135" y="324016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해당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출력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15211"/>
            <a:ext cx="4048690" cy="1438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3608" y="2494838"/>
            <a:ext cx="136815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59632" y="3318937"/>
            <a:ext cx="1220632" cy="2119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11760" y="2566846"/>
            <a:ext cx="3384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3"/>
          </p:cNvCxnSpPr>
          <p:nvPr/>
        </p:nvCxnSpPr>
        <p:spPr>
          <a:xfrm>
            <a:off x="2480264" y="3424932"/>
            <a:ext cx="3315871" cy="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496" r="346" b="1971"/>
          <a:stretch/>
        </p:blipFill>
        <p:spPr>
          <a:xfrm>
            <a:off x="920767" y="4003694"/>
            <a:ext cx="5904656" cy="17281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010856" y="2204455"/>
            <a:ext cx="3449354" cy="150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460210" y="227687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0794" y="2091222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필터 확인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1475656" y="3609494"/>
            <a:ext cx="360040" cy="35306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00360" y="3570009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f</a:t>
            </a:r>
            <a:r>
              <a:rPr lang="en-US" altLang="ko-KR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iltershow</a:t>
            </a:r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함수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(conversation)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928616"/>
            <a:ext cx="4181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560" y="3501008"/>
            <a:ext cx="8072462" cy="118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90069" y="279665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리스트 초기화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7541" y="2924697"/>
            <a:ext cx="136815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05693" y="2996705"/>
            <a:ext cx="3384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20925" y="2205761"/>
            <a:ext cx="3932150" cy="286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3" idx="1"/>
          </p:cNvCxnSpPr>
          <p:nvPr/>
        </p:nvCxnSpPr>
        <p:spPr>
          <a:xfrm flipV="1">
            <a:off x="5153075" y="2344444"/>
            <a:ext cx="828359" cy="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81434" y="2144389"/>
            <a:ext cx="240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송수신지 주소를 얻어옴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4140530"/>
            <a:ext cx="7704856" cy="3685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2"/>
            <a:endCxn id="21" idx="0"/>
          </p:cNvCxnSpPr>
          <p:nvPr/>
        </p:nvCxnSpPr>
        <p:spPr>
          <a:xfrm>
            <a:off x="4680012" y="4509119"/>
            <a:ext cx="7129" cy="82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2337" y="5337621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송수신지 주소를 바탕으로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해당 주소 송수신 정보만 가져옴 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(save)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796756"/>
            <a:ext cx="4676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3832078"/>
            <a:ext cx="3733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343912" y="1988840"/>
            <a:ext cx="4236200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 flipV="1">
            <a:off x="5580112" y="2342547"/>
            <a:ext cx="819698" cy="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9810" y="2142492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파일 저장 경로 지정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510" y="4149080"/>
            <a:ext cx="3141442" cy="6234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16" idx="1"/>
          </p:cNvCxnSpPr>
          <p:nvPr/>
        </p:nvCxnSpPr>
        <p:spPr>
          <a:xfrm flipV="1">
            <a:off x="4139952" y="4452850"/>
            <a:ext cx="788660" cy="7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8612" y="4252795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Iterator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로 접근하면서 저장 수행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8070" y="3390045"/>
            <a:ext cx="2801882" cy="1435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4139952" y="3456852"/>
            <a:ext cx="829631" cy="4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69583" y="3256797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저장할 파일 오픈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0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708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(load)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4419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000504"/>
            <a:ext cx="4295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1000100" y="2000240"/>
            <a:ext cx="4419600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5419700" y="2353367"/>
            <a:ext cx="636298" cy="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5998" y="2153312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파일 불러오기 지정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502" y="3299203"/>
            <a:ext cx="3079441" cy="1297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4067943" y="3360488"/>
            <a:ext cx="633405" cy="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01348" y="3175822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불러올 파일 오픈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8502" y="4000503"/>
            <a:ext cx="4159562" cy="9239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  <a:endCxn id="19" idx="1"/>
          </p:cNvCxnSpPr>
          <p:nvPr/>
        </p:nvCxnSpPr>
        <p:spPr>
          <a:xfrm flipV="1">
            <a:off x="5148064" y="4459789"/>
            <a:ext cx="611354" cy="2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59418" y="4105846"/>
            <a:ext cx="2414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초기화 수행 후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Table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에 차례대로 추가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16/24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6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설계 구성요소 및 제한요소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37" y="2102224"/>
            <a:ext cx="6845326" cy="26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설계 구성요소 및 제한요소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0314" y="2044155"/>
            <a:ext cx="672405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목표 설정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☞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Wireshark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와 유사한 기능을 수행하는 네트워크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분석 도구를 구현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구현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/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제작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 ☞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Eclipse – GUI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를 위한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JAVA swing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사용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결과 도출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☞ 동작 가능한 네트워크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분석 도구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9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설계 구성요소 및 제한요소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0314" y="2044155"/>
            <a:ext cx="686806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규격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/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표준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☞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캡처되는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정보의 실시간 표시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☞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패킷의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각 계층별 프로토콜 필드 내용 및 해당 덤프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데이터 표시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☞ 간단한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필터 및 디스플레이 필터의 구현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신뢰성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 ☞ 프로그램을 여러 번 실행해보고 문제 없이 돌아가는지 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확인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9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599" y="1690156"/>
            <a:ext cx="37518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분석 설계 보고서 요약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중간 진행 보고서 요약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구현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내용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444" y="1690156"/>
            <a:ext cx="359997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4</a:t>
            </a:r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설계 </a:t>
            </a:r>
            <a:r>
              <a:rPr lang="ko-KR" altLang="en-US" sz="2400" b="0" spc="0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구성요소 및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제한요소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5. 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참고자료</a:t>
            </a:r>
            <a:endParaRPr lang="en-US" altLang="ko-KR" sz="2400" b="0" spc="0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참고 자료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1700808"/>
            <a:ext cx="69568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강의지원시스템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(lms.kumoh.ac.kr)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의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컴퓨터 네트워크 시스템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강의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동영상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2880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2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강 소켓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API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구조 및 기본 함수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28800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11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강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Raw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소켓 사용하기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2880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14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강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분석 프로그램 구현하기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288000"/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제공 소스코드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및 가이드북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JNetPcap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홈페이지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(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  <a:hlinkClick r:id="rId3"/>
              </a:rPr>
              <a:t>http://jnetpcap.com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JNetPcap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 사용 예제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블로그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좋은_로마의휴일" panose="02000506000000020004" pitchFamily="2" charset="-127"/>
                <a:ea typeface="좋은_로마의휴일" panose="02000506000000020004" pitchFamily="2" charset="-127"/>
                <a:hlinkClick r:id="rId4"/>
              </a:rPr>
              <a:t>http://</a:t>
            </a:r>
            <a:r>
              <a:rPr lang="en-US" altLang="ko-KR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  <a:hlinkClick r:id="rId4"/>
              </a:rPr>
              <a:t>blog.naver.com/lestat85</a:t>
            </a:r>
            <a:endParaRPr lang="en-US" altLang="ko-KR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  <a:hlinkClick r:id="rId5"/>
              </a:rPr>
              <a:t>http://github.com/gloaec/java-netutils/blob/master/src/SnifferWorker.java</a:t>
            </a:r>
            <a:endParaRPr lang="en-US" altLang="ko-KR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  <a:hlinkClick r:id="rId6" action="ppaction://hlinkfile"/>
              </a:rPr>
              <a:t>http://github.com/tuxtor/psniffstat/blob/master/src/main/java/br/ufsm/psniffstat/sniffer/JNetPcap.java</a:t>
            </a:r>
            <a:endParaRPr lang="ko-KR" altLang="en-US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55146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MS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윈도우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(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또는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리눅스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)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환경에서 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Raw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소켓 </a:t>
            </a:r>
            <a:r>
              <a:rPr lang="en-US" altLang="ko-KR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WinPcap</a:t>
            </a: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(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또는 </a:t>
            </a:r>
            <a:r>
              <a:rPr lang="en-US" altLang="ko-KR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Libpcap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)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라이브러리를 사용하는 소켓 프로그래밍 기술로 </a:t>
            </a:r>
            <a:r>
              <a:rPr lang="en-US" altLang="ko-KR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Wireshark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와 유사한 기능을 수행하는 네트워크 </a:t>
            </a: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분석 도구를 구현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분석 설계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4" y="2044155"/>
            <a:ext cx="7012085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ko-KR" sz="2400" spc="-2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WinPcap</a:t>
            </a: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</a:t>
            </a: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- IP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프로토콜 이하의 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Ethernet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프로토콜이나 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IP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프로토콜을 사용하지 </a:t>
            </a:r>
            <a:endParaRPr lang="en-US" altLang="ko-KR" sz="20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않는 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ARP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프로토콜까지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수신하기 위하여 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windows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환경에 맞게 </a:t>
            </a:r>
            <a:r>
              <a:rPr lang="ko-KR" altLang="en-US" sz="2000" spc="-2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포팅한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endParaRPr lang="en-US" altLang="ko-KR" sz="20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0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ko-KR" sz="2400" spc="-2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JNetPcap</a:t>
            </a:r>
            <a:r>
              <a:rPr lang="en-US" altLang="ko-KR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4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</a:t>
            </a:r>
            <a:endParaRPr lang="en-US" altLang="ko-KR" sz="24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- </a:t>
            </a:r>
            <a:r>
              <a:rPr lang="en-US" altLang="ko-KR" sz="2000" spc="-2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WinPcap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라이브러리를 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Java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개발환경에 맞춰 이식한 라이브러리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- Java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에서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보안상의 문제로 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Raw </a:t>
            </a:r>
            <a:r>
              <a:rPr lang="ko-KR" altLang="en-US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소켓을 사용 할 수 없기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때문에</a:t>
            </a:r>
            <a:endParaRPr lang="en-US" altLang="ko-KR" sz="20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</a:t>
            </a:r>
            <a:r>
              <a:rPr lang="en-US" altLang="ko-KR" sz="20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JNetPcap</a:t>
            </a:r>
            <a:r>
              <a:rPr lang="en-US" altLang="ko-KR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라이브러리를 사용했다</a:t>
            </a:r>
            <a:r>
              <a:rPr lang="en-US" altLang="ko-KR" sz="2000" spc="-2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2000" spc="-2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분석 설계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6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MS 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윈도우</a:t>
            </a: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또는 </a:t>
            </a:r>
            <a:r>
              <a:rPr lang="ko-KR" altLang="en-US" sz="2400" spc="-20" dirty="0" err="1" smtClean="0">
                <a:latin typeface="나눔손글씨 펜" pitchFamily="66" charset="-127"/>
                <a:ea typeface="나눔손글씨 펜" pitchFamily="66" charset="-127"/>
              </a:rPr>
              <a:t>리눅스</a:t>
            </a: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환경에서 </a:t>
            </a: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Raw 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소켓과 </a:t>
            </a:r>
            <a:r>
              <a:rPr lang="en-US" altLang="ko-KR" sz="2400" spc="-20" dirty="0" err="1" smtClean="0">
                <a:latin typeface="나눔손글씨 펜" pitchFamily="66" charset="-127"/>
                <a:ea typeface="나눔손글씨 펜" pitchFamily="66" charset="-127"/>
              </a:rPr>
              <a:t>WinPcap</a:t>
            </a: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또는 </a:t>
            </a:r>
            <a:r>
              <a:rPr lang="en-US" altLang="ko-KR" sz="2400" spc="-20" dirty="0" err="1" smtClean="0">
                <a:latin typeface="나눔손글씨 펜" pitchFamily="66" charset="-127"/>
                <a:ea typeface="나눔손글씨 펜" pitchFamily="66" charset="-127"/>
              </a:rPr>
              <a:t>Libpcap</a:t>
            </a:r>
            <a:r>
              <a:rPr lang="en-US" altLang="ko-KR" sz="2400" spc="-20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라이브러리를 사용하는 소켓 프로그래밍 기술로 </a:t>
            </a:r>
            <a:r>
              <a:rPr lang="en-US" altLang="ko-KR" sz="2400" spc="-20" dirty="0" err="1" smtClean="0">
                <a:latin typeface="나눔손글씨 펜" pitchFamily="66" charset="-127"/>
                <a:ea typeface="나눔손글씨 펜" pitchFamily="66" charset="-127"/>
              </a:rPr>
              <a:t>Wireshark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와 유사한 기능을 수행하는 네트워크 </a:t>
            </a:r>
            <a:r>
              <a:rPr lang="ko-KR" altLang="en-US" sz="2400" spc="-20" dirty="0" err="1" smtClean="0">
                <a:latin typeface="나눔손글씨 펜" pitchFamily="66" charset="-127"/>
                <a:ea typeface="나눔손글씨 펜" pitchFamily="66" charset="-127"/>
              </a:rPr>
              <a:t>패킷</a:t>
            </a:r>
            <a:r>
              <a:rPr lang="ko-KR" altLang="en-US" sz="2400" spc="-20" dirty="0" smtClean="0">
                <a:latin typeface="나눔손글씨 펜" pitchFamily="66" charset="-127"/>
                <a:ea typeface="나눔손글씨 펜" pitchFamily="66" charset="-127"/>
              </a:rPr>
              <a:t> 분석 도구를 구현</a:t>
            </a:r>
            <a:endParaRPr lang="en-US" altLang="ko-KR" sz="2400" spc="-2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분석 설계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290" y="1764114"/>
            <a:ext cx="7128792" cy="43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0740" y="5896360"/>
            <a:ext cx="664252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&lt;GUI 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설계 화면</a:t>
            </a:r>
            <a:r>
              <a:rPr lang="en-US" altLang="ko-KR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분석 설계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204" y="1694837"/>
            <a:ext cx="5329592" cy="427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6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4" y="2044155"/>
            <a:ext cx="7012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필터 구현 중 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expression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부분에 필터 값을 넣을 때 </a:t>
            </a:r>
            <a:endParaRPr lang="en-US" altLang="ko-KR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“http”, “</a:t>
            </a:r>
            <a:r>
              <a:rPr lang="en-US" altLang="ko-KR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ethernet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”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같은 것을 넣을 경우 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syntax error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가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발생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중간 진행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315" y="3070286"/>
            <a:ext cx="27336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0574" y="3060761"/>
            <a:ext cx="8477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60314" y="3399076"/>
            <a:ext cx="720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☞ </a:t>
            </a:r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“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http”, </a:t>
            </a:r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“Ethernet”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은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필터를 라이브러리에서 지원하지 않고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  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따로 포트 번호와 부가적인 정보를 입력 해야 함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4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" y="-16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40040" y="5301208"/>
            <a:ext cx="664252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spc="-2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쓰레드</a:t>
            </a:r>
            <a:r>
              <a:rPr lang="ko-KR" altLang="en-US" sz="2400" spc="-2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동기화가 되지 않아 오류가 발생했던 부분</a:t>
            </a:r>
            <a:endParaRPr lang="en-US" altLang="ko-KR" sz="2400" spc="-2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중간 진행 보고서 요약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916832"/>
            <a:ext cx="4286280" cy="306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2178" y="2970448"/>
            <a:ext cx="1962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화살표 연결선 2"/>
          <p:cNvCxnSpPr/>
          <p:nvPr/>
        </p:nvCxnSpPr>
        <p:spPr>
          <a:xfrm>
            <a:off x="5156114" y="3026675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구현 내용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패킷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캡처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어레이리스트에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저장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)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/24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2060848"/>
            <a:ext cx="5181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971600" y="2060848"/>
            <a:ext cx="3528392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3200" y="1850921"/>
            <a:ext cx="262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캡처되는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패킷을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저장하기 위한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어레이리스트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변수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cxnSp>
        <p:nvCxnSpPr>
          <p:cNvPr id="4" name="직선 화살표 연결선 3"/>
          <p:cNvCxnSpPr>
            <a:stCxn id="2" idx="3"/>
            <a:endCxn id="8" idx="1"/>
          </p:cNvCxnSpPr>
          <p:nvPr/>
        </p:nvCxnSpPr>
        <p:spPr>
          <a:xfrm>
            <a:off x="4499992" y="2204864"/>
            <a:ext cx="1653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395069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pcap.loop</a:t>
            </a:r>
            <a:r>
              <a:rPr lang="en-US" altLang="ko-KR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에서 </a:t>
            </a:r>
            <a:r>
              <a:rPr lang="ko-KR" altLang="en-US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패킷이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한번씩 </a:t>
            </a:r>
            <a:r>
              <a:rPr lang="ko-KR" altLang="en-US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캡쳐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될 때마다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자동으로 호출되는 함수이다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 </a:t>
            </a:r>
            <a:endParaRPr lang="en-US" altLang="ko-KR" sz="2000" dirty="0" smtClean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  <a:p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일단 </a:t>
            </a:r>
            <a:r>
              <a:rPr lang="ko-KR" altLang="en-US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내용을 보여주기 위해 출력해주고 있고 </a:t>
            </a:r>
            <a:r>
              <a:rPr lang="ko-KR" altLang="en-US" sz="2000" dirty="0" err="1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캡쳐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되는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패킷들을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저장하기 위해 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만들었던 </a:t>
            </a:r>
            <a:r>
              <a:rPr lang="ko-KR" altLang="en-US" sz="2000" dirty="0" err="1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어레이리스트에</a:t>
            </a:r>
            <a:r>
              <a:rPr lang="ko-KR" altLang="en-US" sz="2000" dirty="0" smtClean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 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add</a:t>
            </a:r>
            <a:r>
              <a:rPr lang="ko-KR" altLang="en-US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해준다</a:t>
            </a:r>
            <a:r>
              <a:rPr lang="en-US" altLang="ko-KR" sz="2000" dirty="0">
                <a:latin typeface="좋은_로마의휴일" panose="02000506000000020004" pitchFamily="2" charset="-127"/>
                <a:ea typeface="좋은_로마의휴일" panose="02000506000000020004" pitchFamily="2" charset="-127"/>
              </a:rPr>
              <a:t>.</a:t>
            </a:r>
            <a:endParaRPr lang="ko-KR" altLang="en-US" sz="2000" dirty="0">
              <a:latin typeface="좋은_로마의휴일" panose="02000506000000020004" pitchFamily="2" charset="-127"/>
              <a:ea typeface="좋은_로마의휴일" panose="02000506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23145" y="2581722"/>
            <a:ext cx="3628975" cy="48723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3"/>
            <a:endCxn id="12" idx="0"/>
          </p:cNvCxnSpPr>
          <p:nvPr/>
        </p:nvCxnSpPr>
        <p:spPr>
          <a:xfrm flipH="1">
            <a:off x="4716016" y="2825341"/>
            <a:ext cx="936104" cy="1125351"/>
          </a:xfrm>
          <a:prstGeom prst="bentConnector4">
            <a:avLst>
              <a:gd name="adj1" fmla="val -24420"/>
              <a:gd name="adj2" fmla="val 608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583</Words>
  <Application>Microsoft Office PowerPoint</Application>
  <PresentationFormat>화면 슬라이드 쇼(4:3)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Arial</vt:lpstr>
      <vt:lpstr>나눔손글씨 펜</vt:lpstr>
      <vt:lpstr>맑은 고딕</vt:lpstr>
      <vt:lpstr>Wingdings</vt:lpstr>
      <vt:lpstr>좋은_로마의휴일</vt:lpstr>
      <vt:lpstr>한컴 윤고딕 240</vt:lpstr>
      <vt:lpstr>한컴 윤고딕 250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Microsoft</cp:lastModifiedBy>
  <cp:revision>43</cp:revision>
  <dcterms:created xsi:type="dcterms:W3CDTF">2011-09-02T09:01:33Z</dcterms:created>
  <dcterms:modified xsi:type="dcterms:W3CDTF">2016-12-27T06:40:08Z</dcterms:modified>
</cp:coreProperties>
</file>