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200" d="100"/>
          <a:sy n="200" d="100"/>
        </p:scale>
        <p:origin x="-1710" y="-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3002-6956-47F4-9F4A-7201EBB04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8DC97-FA33-4FC9-8D25-8885E6992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7CC1D-E93D-48B9-B53A-BB5D36BD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2021-03-10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F2D1-289A-4064-812A-7A5AFBDF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91EB3-7920-4A89-8E6A-E03D019D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744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2F07-5556-45A3-B9F2-9A97ED30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823F-F1FB-4BAC-8724-54EF3F01E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15074-88CE-4C66-96B7-EADAB40A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2021-03-10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9533-08CB-4FC6-9A5F-FB23956B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E1611-1330-4A88-BAA4-6CCF271A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4654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9DDEA-D977-4B64-A9EE-4661978BF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320E4-D207-464E-9C91-0CF30107B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2180E-2FAA-4F80-BF23-2C7F6346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2021-03-10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D5DF-978F-4D41-8132-305EE376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EAD35-EA01-468A-9739-4AECE84D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10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970B-FC20-4257-B951-316A3E83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D058-F9D7-4EEB-B06F-FEB6C692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AB5E1-0965-4D23-85A1-8F060216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2021-03-10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B70F7-7712-4FF2-8896-49E5CEF7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80E7-85D2-4017-9C63-2452C43C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7191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11E-913D-4C89-8A76-7F7A2EE6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6314-B247-469F-A7E1-337995529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E4FA5-8629-45B6-8D85-AFD7DC4C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2021-03-10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55837-A61F-48C7-AC9E-E073D29A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42E39-BB88-4531-80D4-A5206B73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5324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50DB-8A54-4D12-9D81-34BA7B81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8465-B546-420A-A267-6BB2C8F45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05893-734F-4BB4-860F-5AE50434E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09099-6286-438D-BE18-CF3DA44D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2021-03-10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18691-0A33-4DB8-93D3-1C4A4D78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F20D2-BC75-43D1-9C07-3F95A142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545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A599-5C29-4DDC-82BD-08CFBD6C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0679-B1B3-4BFF-93BB-9383F1EFB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7115D-8490-47EB-BD73-FBE69630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AA1AA-02B7-4FBB-A8F4-A440F0A5D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E3D48-8FEA-44EB-B89D-3FC39E814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81D11-1468-4BF2-AC10-FF2A1E75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2021-03-10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3AA6C-3F92-4F15-9288-3579B1E6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5E336-716E-4096-89F7-FEE15EC7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935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5F27-917A-4B93-9CCB-AB69D8F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8E7E7-2B5B-46D1-B715-AA7939A9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2021-03-10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386AA-3D51-4686-B078-B00FC876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43928-8178-4746-B788-55622DCB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47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48700-D2CB-40DF-A190-5649B238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2021-03-10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396F3-0C7B-4559-A56A-5BABAE94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8F828-FE40-48F5-944B-51177D5F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933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89FB-83B9-4AD4-902A-02E1D5EB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E17BA-135C-4255-A030-61D2232B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63E65-2790-41D3-94A2-ED8807A94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FF93-B1B7-478A-97CE-DFEC9BBD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2021-03-10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BA6B9-3B98-4943-A25B-75B14393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B9FA3-1C17-4669-BB64-3947E60D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14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9D14-E48E-4497-A8CB-D5E022F3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FC8CC-B393-4826-AB57-10539E041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09232-7036-453B-B816-7E211A6C1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E7D52-E042-4ECD-8EEE-64425F20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2021-03-10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03442-4DF9-4FA7-9C32-498A7FC1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E666B-D6A4-4DBF-A14C-CD2920F2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54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E4233-77AC-4EB7-9FDE-F0F1BA29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623AC-2D71-40E2-A915-0A92F1AD7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7EF69-C9A1-45E8-B5A0-A399BBF5C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EC4D6-8DFC-4D31-BF3E-167B2F1ECE7E}" type="datetimeFigureOut">
              <a:rPr lang="en-SE" smtClean="0"/>
              <a:t>2021-03-10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EC2DF-F5C2-41DF-BDF5-D9D06AE77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36C2-6C13-48C9-8A46-9AF8AE88A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7630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7518-9207-4FC2-A25A-72E640946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 err="1"/>
              <a:t>MySensors</a:t>
            </a:r>
            <a:br>
              <a:rPr lang="en-SE" dirty="0"/>
            </a:br>
            <a:r>
              <a:rPr lang="en-SE" dirty="0"/>
              <a:t>Clock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8D1DA-C492-4EE4-8739-1C3A80F03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dirty="0"/>
              <a:t>Topology</a:t>
            </a:r>
          </a:p>
        </p:txBody>
      </p:sp>
    </p:spTree>
    <p:extLst>
      <p:ext uri="{BB962C8B-B14F-4D97-AF65-F5344CB8AC3E}">
        <p14:creationId xmlns:p14="http://schemas.microsoft.com/office/powerpoint/2010/main" val="353167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B3E0-DDBA-4DF0-AAD7-87DA0C3B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Topology: Star Distribution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9AD320-EC74-46FA-9962-8F633281E44F}"/>
              </a:ext>
            </a:extLst>
          </p:cNvPr>
          <p:cNvSpPr/>
          <p:nvPr/>
        </p:nvSpPr>
        <p:spPr>
          <a:xfrm>
            <a:off x="2847975" y="319087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27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1819F-2F79-4683-8E84-A26C2447B774}"/>
              </a:ext>
            </a:extLst>
          </p:cNvPr>
          <p:cNvSpPr/>
          <p:nvPr/>
        </p:nvSpPr>
        <p:spPr>
          <a:xfrm>
            <a:off x="7553325" y="456247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Bedroom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80379C-BE84-46C7-A360-590C257910E8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762375" y="3648075"/>
            <a:ext cx="379095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0BD1E1-F8C7-46FC-9706-1A485BCF06D9}"/>
              </a:ext>
            </a:extLst>
          </p:cNvPr>
          <p:cNvSpPr/>
          <p:nvPr/>
        </p:nvSpPr>
        <p:spPr>
          <a:xfrm>
            <a:off x="7543800" y="181927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95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livingroom</a:t>
            </a:r>
            <a:endParaRPr lang="en-SE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65322-CF59-480D-8446-B9BC655476BD}"/>
              </a:ext>
            </a:extLst>
          </p:cNvPr>
          <p:cNvCxnSpPr>
            <a:stCxn id="3" idx="3"/>
            <a:endCxn id="9" idx="1"/>
          </p:cNvCxnSpPr>
          <p:nvPr/>
        </p:nvCxnSpPr>
        <p:spPr>
          <a:xfrm flipV="1">
            <a:off x="3762375" y="2276475"/>
            <a:ext cx="3781425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B859D7-E2A6-47B9-AB3F-5F9136848F04}"/>
              </a:ext>
            </a:extLst>
          </p:cNvPr>
          <p:cNvSpPr/>
          <p:nvPr/>
        </p:nvSpPr>
        <p:spPr>
          <a:xfrm>
            <a:off x="7553325" y="319087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96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Office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90F8FA-33F6-4E77-A4D5-421E2AE1A7AB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3762375" y="3648075"/>
            <a:ext cx="3790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3C7CB11-B709-4529-BE52-E8D1521EFB5C}"/>
              </a:ext>
            </a:extLst>
          </p:cNvPr>
          <p:cNvSpPr txBox="1"/>
          <p:nvPr/>
        </p:nvSpPr>
        <p:spPr>
          <a:xfrm>
            <a:off x="8810625" y="561975"/>
            <a:ext cx="1948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- </a:t>
            </a:r>
            <a:r>
              <a:rPr lang="en-SE" sz="1200" dirty="0" err="1"/>
              <a:t>SensbenderTempHum</a:t>
            </a:r>
            <a:r>
              <a:rPr lang="en-SE" sz="1200" dirty="0"/>
              <a:t> – 27</a:t>
            </a:r>
          </a:p>
          <a:p>
            <a:r>
              <a:rPr lang="en-SE" sz="1200" dirty="0"/>
              <a:t>- Bedroom – 97 (Patio)</a:t>
            </a:r>
          </a:p>
        </p:txBody>
      </p:sp>
    </p:spTree>
    <p:extLst>
      <p:ext uri="{BB962C8B-B14F-4D97-AF65-F5344CB8AC3E}">
        <p14:creationId xmlns:p14="http://schemas.microsoft.com/office/powerpoint/2010/main" val="62928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3A21-EA92-4943-A69B-C8BEEC50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Topology: Star Distribution</a:t>
            </a:r>
            <a:br>
              <a:rPr lang="en-SE" dirty="0"/>
            </a:br>
            <a:r>
              <a:rPr lang="en-SE" dirty="0"/>
              <a:t>Original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D33C7-F15A-4328-859F-268788CDC37F}"/>
              </a:ext>
            </a:extLst>
          </p:cNvPr>
          <p:cNvSpPr/>
          <p:nvPr/>
        </p:nvSpPr>
        <p:spPr>
          <a:xfrm>
            <a:off x="2235818" y="2550594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27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85319-BF4F-4CC2-8AD1-AF959C07D429}"/>
              </a:ext>
            </a:extLst>
          </p:cNvPr>
          <p:cNvSpPr/>
          <p:nvPr/>
        </p:nvSpPr>
        <p:spPr>
          <a:xfrm>
            <a:off x="5064710" y="3262452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95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Node Id = 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Patio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C9F06-3E31-43A4-8FAC-04BA9BE8828D}"/>
              </a:ext>
            </a:extLst>
          </p:cNvPr>
          <p:cNvSpPr/>
          <p:nvPr/>
        </p:nvSpPr>
        <p:spPr>
          <a:xfrm>
            <a:off x="8112712" y="1551559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96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=2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Livingroom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9038A-EABC-494E-812B-561023384C6C}"/>
              </a:ext>
            </a:extLst>
          </p:cNvPr>
          <p:cNvSpPr/>
          <p:nvPr/>
        </p:nvSpPr>
        <p:spPr>
          <a:xfrm>
            <a:off x="8112712" y="2656460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97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=3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Bedroom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D61238-E31B-4245-91D5-B38685FCC1B7}"/>
              </a:ext>
            </a:extLst>
          </p:cNvPr>
          <p:cNvSpPr/>
          <p:nvPr/>
        </p:nvSpPr>
        <p:spPr>
          <a:xfrm>
            <a:off x="8122271" y="3761361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98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=4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Office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111E6A-2723-4EE6-A747-D9195E974A0A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150218" y="3007794"/>
            <a:ext cx="1914492" cy="7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D30099-33AA-4118-95B0-39E7C82F1CF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979110" y="2008759"/>
            <a:ext cx="2133602" cy="171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B4588D-D231-4976-B9A3-25C72F687E4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5979110" y="3113660"/>
            <a:ext cx="2133602" cy="60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2099ED-D2D9-4CB5-9435-3E8F3F718138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979110" y="3719652"/>
            <a:ext cx="2143161" cy="49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3DB0FC-636E-47D3-9FB9-9F724BD0E3A7}"/>
              </a:ext>
            </a:extLst>
          </p:cNvPr>
          <p:cNvSpPr txBox="1"/>
          <p:nvPr/>
        </p:nvSpPr>
        <p:spPr>
          <a:xfrm>
            <a:off x="5064710" y="3019564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DEF83C-FB96-4AF1-944F-2BA9A95208FC}"/>
              </a:ext>
            </a:extLst>
          </p:cNvPr>
          <p:cNvSpPr txBox="1"/>
          <p:nvPr/>
        </p:nvSpPr>
        <p:spPr>
          <a:xfrm>
            <a:off x="9027112" y="1537272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CB18A066-E175-465F-A885-0E0EE09ED325}"/>
              </a:ext>
            </a:extLst>
          </p:cNvPr>
          <p:cNvSpPr/>
          <p:nvPr/>
        </p:nvSpPr>
        <p:spPr>
          <a:xfrm>
            <a:off x="8112712" y="4866262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99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=5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Kitchen</a:t>
            </a:r>
          </a:p>
        </p:txBody>
      </p:sp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C8843C9A-6557-4AAB-A698-2F06B1DE7EDD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5979110" y="3719652"/>
            <a:ext cx="2133602" cy="160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8">
            <a:extLst>
              <a:ext uri="{FF2B5EF4-FFF2-40B4-BE49-F238E27FC236}">
                <a16:creationId xmlns:a16="http://schemas.microsoft.com/office/drawing/2014/main" id="{B3968AD3-E319-4DDA-8B7B-EAD6035E8052}"/>
              </a:ext>
            </a:extLst>
          </p:cNvPr>
          <p:cNvSpPr txBox="1"/>
          <p:nvPr/>
        </p:nvSpPr>
        <p:spPr>
          <a:xfrm>
            <a:off x="3150218" y="2478953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446D5DD0-C63A-46EA-9553-C93EA9E6B045}"/>
              </a:ext>
            </a:extLst>
          </p:cNvPr>
          <p:cNvSpPr/>
          <p:nvPr/>
        </p:nvSpPr>
        <p:spPr>
          <a:xfrm>
            <a:off x="2235818" y="3734564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31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cxnSp>
        <p:nvCxnSpPr>
          <p:cNvPr id="30" name="Rak pilkoppling 29">
            <a:extLst>
              <a:ext uri="{FF2B5EF4-FFF2-40B4-BE49-F238E27FC236}">
                <a16:creationId xmlns:a16="http://schemas.microsoft.com/office/drawing/2014/main" id="{437E73ED-91EA-4D2D-9CD7-04BCB59FE6F1}"/>
              </a:ext>
            </a:extLst>
          </p:cNvPr>
          <p:cNvCxnSpPr>
            <a:stCxn id="27" idx="3"/>
            <a:endCxn id="4" idx="1"/>
          </p:cNvCxnSpPr>
          <p:nvPr/>
        </p:nvCxnSpPr>
        <p:spPr>
          <a:xfrm flipV="1">
            <a:off x="3150218" y="3719652"/>
            <a:ext cx="1914492" cy="47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8">
            <a:extLst>
              <a:ext uri="{FF2B5EF4-FFF2-40B4-BE49-F238E27FC236}">
                <a16:creationId xmlns:a16="http://schemas.microsoft.com/office/drawing/2014/main" id="{ADA8EBCD-8E37-4A41-9452-695877CD2AA5}"/>
              </a:ext>
            </a:extLst>
          </p:cNvPr>
          <p:cNvSpPr txBox="1"/>
          <p:nvPr/>
        </p:nvSpPr>
        <p:spPr>
          <a:xfrm>
            <a:off x="3150218" y="3785033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UVI/Air pressure</a:t>
            </a: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0DA2CA64-6D55-49A3-9AB8-3A555C97D661}"/>
              </a:ext>
            </a:extLst>
          </p:cNvPr>
          <p:cNvSpPr txBox="1"/>
          <p:nvPr/>
        </p:nvSpPr>
        <p:spPr>
          <a:xfrm>
            <a:off x="9041404" y="2594644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F7144BA1-D6D4-4F7B-B1E2-C8DBD3CABF98}"/>
              </a:ext>
            </a:extLst>
          </p:cNvPr>
          <p:cNvSpPr txBox="1"/>
          <p:nvPr/>
        </p:nvSpPr>
        <p:spPr>
          <a:xfrm>
            <a:off x="9046230" y="3761361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BABB42FC-B759-4B8F-AFDE-ABFD0456AB8E}"/>
              </a:ext>
            </a:extLst>
          </p:cNvPr>
          <p:cNvSpPr txBox="1"/>
          <p:nvPr/>
        </p:nvSpPr>
        <p:spPr>
          <a:xfrm>
            <a:off x="9027112" y="4866262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</p:spTree>
    <p:extLst>
      <p:ext uri="{BB962C8B-B14F-4D97-AF65-F5344CB8AC3E}">
        <p14:creationId xmlns:p14="http://schemas.microsoft.com/office/powerpoint/2010/main" val="149720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3A21-EA92-4943-A69B-C8BEEC50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Topology: Star Distribution</a:t>
            </a:r>
            <a:br>
              <a:rPr lang="en-SE" dirty="0"/>
            </a:br>
            <a:r>
              <a:rPr lang="en-SE" dirty="0" err="1"/>
              <a:t>Frontyard</a:t>
            </a:r>
            <a:r>
              <a:rPr lang="en-SE" dirty="0"/>
              <a:t> side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D33C7-F15A-4328-859F-268788CDC37F}"/>
              </a:ext>
            </a:extLst>
          </p:cNvPr>
          <p:cNvSpPr/>
          <p:nvPr/>
        </p:nvSpPr>
        <p:spPr>
          <a:xfrm>
            <a:off x="2235818" y="2550594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Porch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85319-BF4F-4CC2-8AD1-AF959C07D429}"/>
              </a:ext>
            </a:extLst>
          </p:cNvPr>
          <p:cNvSpPr/>
          <p:nvPr/>
        </p:nvSpPr>
        <p:spPr>
          <a:xfrm>
            <a:off x="5064710" y="3262452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85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Node Id = 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Patio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C9F06-3E31-43A4-8FAC-04BA9BE8828D}"/>
              </a:ext>
            </a:extLst>
          </p:cNvPr>
          <p:cNvSpPr/>
          <p:nvPr/>
        </p:nvSpPr>
        <p:spPr>
          <a:xfrm>
            <a:off x="7893602" y="3262452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86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=2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Office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111E6A-2723-4EE6-A747-D9195E974A0A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150218" y="3007794"/>
            <a:ext cx="1914492" cy="7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D30099-33AA-4118-95B0-39E7C82F1CF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979110" y="3719652"/>
            <a:ext cx="1914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3DB0FC-636E-47D3-9FB9-9F724BD0E3A7}"/>
              </a:ext>
            </a:extLst>
          </p:cNvPr>
          <p:cNvSpPr txBox="1"/>
          <p:nvPr/>
        </p:nvSpPr>
        <p:spPr>
          <a:xfrm>
            <a:off x="5064710" y="3019564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DEF83C-FB96-4AF1-944F-2BA9A95208FC}"/>
              </a:ext>
            </a:extLst>
          </p:cNvPr>
          <p:cNvSpPr txBox="1"/>
          <p:nvPr/>
        </p:nvSpPr>
        <p:spPr>
          <a:xfrm>
            <a:off x="8808002" y="3248165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B3968AD3-E319-4DDA-8B7B-EAD6035E8052}"/>
              </a:ext>
            </a:extLst>
          </p:cNvPr>
          <p:cNvSpPr txBox="1"/>
          <p:nvPr/>
        </p:nvSpPr>
        <p:spPr>
          <a:xfrm>
            <a:off x="3150218" y="2478953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446D5DD0-C63A-46EA-9553-C93EA9E6B045}"/>
              </a:ext>
            </a:extLst>
          </p:cNvPr>
          <p:cNvSpPr/>
          <p:nvPr/>
        </p:nvSpPr>
        <p:spPr>
          <a:xfrm>
            <a:off x="2235818" y="3734564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5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Frontyard</a:t>
            </a:r>
            <a:endParaRPr lang="en-SE" sz="1200" dirty="0">
              <a:solidFill>
                <a:schemeClr val="tx1"/>
              </a:solidFill>
            </a:endParaRPr>
          </a:p>
        </p:txBody>
      </p:sp>
      <p:cxnSp>
        <p:nvCxnSpPr>
          <p:cNvPr id="30" name="Rak pilkoppling 29">
            <a:extLst>
              <a:ext uri="{FF2B5EF4-FFF2-40B4-BE49-F238E27FC236}">
                <a16:creationId xmlns:a16="http://schemas.microsoft.com/office/drawing/2014/main" id="{437E73ED-91EA-4D2D-9CD7-04BCB59FE6F1}"/>
              </a:ext>
            </a:extLst>
          </p:cNvPr>
          <p:cNvCxnSpPr>
            <a:stCxn id="27" idx="3"/>
            <a:endCxn id="4" idx="1"/>
          </p:cNvCxnSpPr>
          <p:nvPr/>
        </p:nvCxnSpPr>
        <p:spPr>
          <a:xfrm flipV="1">
            <a:off x="3150218" y="3719652"/>
            <a:ext cx="1914492" cy="47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8">
            <a:extLst>
              <a:ext uri="{FF2B5EF4-FFF2-40B4-BE49-F238E27FC236}">
                <a16:creationId xmlns:a16="http://schemas.microsoft.com/office/drawing/2014/main" id="{ADA8EBCD-8E37-4A41-9452-695877CD2AA5}"/>
              </a:ext>
            </a:extLst>
          </p:cNvPr>
          <p:cNvSpPr txBox="1"/>
          <p:nvPr/>
        </p:nvSpPr>
        <p:spPr>
          <a:xfrm>
            <a:off x="3150218" y="3785033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UVI/Air pressure</a:t>
            </a:r>
          </a:p>
        </p:txBody>
      </p:sp>
    </p:spTree>
    <p:extLst>
      <p:ext uri="{BB962C8B-B14F-4D97-AF65-F5344CB8AC3E}">
        <p14:creationId xmlns:p14="http://schemas.microsoft.com/office/powerpoint/2010/main" val="318634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3A21-EA92-4943-A69B-C8BEEC50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Topology: Star Distribution</a:t>
            </a:r>
            <a:br>
              <a:rPr lang="en-SE" dirty="0"/>
            </a:br>
            <a:r>
              <a:rPr lang="en-SE" dirty="0"/>
              <a:t>Garden side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D33C7-F15A-4328-859F-268788CDC37F}"/>
              </a:ext>
            </a:extLst>
          </p:cNvPr>
          <p:cNvSpPr/>
          <p:nvPr/>
        </p:nvSpPr>
        <p:spPr>
          <a:xfrm>
            <a:off x="2235818" y="2550594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27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85319-BF4F-4CC2-8AD1-AF959C07D429}"/>
              </a:ext>
            </a:extLst>
          </p:cNvPr>
          <p:cNvSpPr/>
          <p:nvPr/>
        </p:nvSpPr>
        <p:spPr>
          <a:xfrm>
            <a:off x="5064710" y="3262452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95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Node Id = 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Patio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C9F06-3E31-43A4-8FAC-04BA9BE8828D}"/>
              </a:ext>
            </a:extLst>
          </p:cNvPr>
          <p:cNvSpPr/>
          <p:nvPr/>
        </p:nvSpPr>
        <p:spPr>
          <a:xfrm>
            <a:off x="7974349" y="2739461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96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=2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Livingroom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9038A-EABC-494E-812B-561023384C6C}"/>
              </a:ext>
            </a:extLst>
          </p:cNvPr>
          <p:cNvSpPr/>
          <p:nvPr/>
        </p:nvSpPr>
        <p:spPr>
          <a:xfrm>
            <a:off x="7974349" y="3844362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97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=3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Bedroom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111E6A-2723-4EE6-A747-D9195E974A0A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150218" y="3007794"/>
            <a:ext cx="1914492" cy="7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D30099-33AA-4118-95B0-39E7C82F1CF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979110" y="3196661"/>
            <a:ext cx="1995239" cy="52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B4588D-D231-4976-B9A3-25C72F687E4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979110" y="3719652"/>
            <a:ext cx="1995239" cy="58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3DB0FC-636E-47D3-9FB9-9F724BD0E3A7}"/>
              </a:ext>
            </a:extLst>
          </p:cNvPr>
          <p:cNvSpPr txBox="1"/>
          <p:nvPr/>
        </p:nvSpPr>
        <p:spPr>
          <a:xfrm>
            <a:off x="5064710" y="3019564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DEF83C-FB96-4AF1-944F-2BA9A95208FC}"/>
              </a:ext>
            </a:extLst>
          </p:cNvPr>
          <p:cNvSpPr txBox="1"/>
          <p:nvPr/>
        </p:nvSpPr>
        <p:spPr>
          <a:xfrm>
            <a:off x="8888749" y="2725174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B3968AD3-E319-4DDA-8B7B-EAD6035E8052}"/>
              </a:ext>
            </a:extLst>
          </p:cNvPr>
          <p:cNvSpPr txBox="1"/>
          <p:nvPr/>
        </p:nvSpPr>
        <p:spPr>
          <a:xfrm>
            <a:off x="3150218" y="2478953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446D5DD0-C63A-46EA-9553-C93EA9E6B045}"/>
              </a:ext>
            </a:extLst>
          </p:cNvPr>
          <p:cNvSpPr/>
          <p:nvPr/>
        </p:nvSpPr>
        <p:spPr>
          <a:xfrm>
            <a:off x="2235818" y="3734564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31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cxnSp>
        <p:nvCxnSpPr>
          <p:cNvPr id="30" name="Rak pilkoppling 29">
            <a:extLst>
              <a:ext uri="{FF2B5EF4-FFF2-40B4-BE49-F238E27FC236}">
                <a16:creationId xmlns:a16="http://schemas.microsoft.com/office/drawing/2014/main" id="{437E73ED-91EA-4D2D-9CD7-04BCB59FE6F1}"/>
              </a:ext>
            </a:extLst>
          </p:cNvPr>
          <p:cNvCxnSpPr>
            <a:stCxn id="27" idx="3"/>
            <a:endCxn id="4" idx="1"/>
          </p:cNvCxnSpPr>
          <p:nvPr/>
        </p:nvCxnSpPr>
        <p:spPr>
          <a:xfrm flipV="1">
            <a:off x="3150218" y="3719652"/>
            <a:ext cx="1914492" cy="47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8">
            <a:extLst>
              <a:ext uri="{FF2B5EF4-FFF2-40B4-BE49-F238E27FC236}">
                <a16:creationId xmlns:a16="http://schemas.microsoft.com/office/drawing/2014/main" id="{ADA8EBCD-8E37-4A41-9452-695877CD2AA5}"/>
              </a:ext>
            </a:extLst>
          </p:cNvPr>
          <p:cNvSpPr txBox="1"/>
          <p:nvPr/>
        </p:nvSpPr>
        <p:spPr>
          <a:xfrm>
            <a:off x="3150218" y="3785033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UVI/Air pressure</a:t>
            </a: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0DA2CA64-6D55-49A3-9AB8-3A555C97D661}"/>
              </a:ext>
            </a:extLst>
          </p:cNvPr>
          <p:cNvSpPr txBox="1"/>
          <p:nvPr/>
        </p:nvSpPr>
        <p:spPr>
          <a:xfrm>
            <a:off x="8903041" y="3782546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</p:spTree>
    <p:extLst>
      <p:ext uri="{BB962C8B-B14F-4D97-AF65-F5344CB8AC3E}">
        <p14:creationId xmlns:p14="http://schemas.microsoft.com/office/powerpoint/2010/main" val="347236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4081-A0BC-4C97-AE60-097A077D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err="1"/>
              <a:t>Toplogy</a:t>
            </a:r>
            <a:r>
              <a:rPr lang="en-SE" dirty="0"/>
              <a:t> </a:t>
            </a:r>
            <a:r>
              <a:rPr lang="en-SE" dirty="0" err="1"/>
              <a:t>Sequen</a:t>
            </a:r>
            <a:r>
              <a:rPr lang="sv-SE" dirty="0"/>
              <a:t>t</a:t>
            </a:r>
            <a:r>
              <a:rPr lang="en-SE" dirty="0" err="1"/>
              <a:t>ial</a:t>
            </a:r>
            <a:r>
              <a:rPr lang="en-SE" dirty="0"/>
              <a:t> Distribution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4EE9E5-372A-429E-A6E4-0A13B6BABF45}"/>
              </a:ext>
            </a:extLst>
          </p:cNvPr>
          <p:cNvSpPr/>
          <p:nvPr/>
        </p:nvSpPr>
        <p:spPr>
          <a:xfrm>
            <a:off x="581476" y="1712660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27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7195B-9A74-4F49-8FC6-BB5B51B159FC}"/>
              </a:ext>
            </a:extLst>
          </p:cNvPr>
          <p:cNvSpPr/>
          <p:nvPr/>
        </p:nvSpPr>
        <p:spPr>
          <a:xfrm>
            <a:off x="3410368" y="2424518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95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Node Id = 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Patio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CF3CE-5475-4FC2-90AA-44210A29F3E2}"/>
              </a:ext>
            </a:extLst>
          </p:cNvPr>
          <p:cNvSpPr/>
          <p:nvPr/>
        </p:nvSpPr>
        <p:spPr>
          <a:xfrm>
            <a:off x="5453544" y="1675051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96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=2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Livingroom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7E04F7-4878-4362-AF97-E7C8358E0923}"/>
              </a:ext>
            </a:extLst>
          </p:cNvPr>
          <p:cNvSpPr/>
          <p:nvPr/>
        </p:nvSpPr>
        <p:spPr>
          <a:xfrm>
            <a:off x="7541355" y="1675051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97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=3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Bedroom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A21AA-274A-4E30-B3C0-CCED60FA5098}"/>
              </a:ext>
            </a:extLst>
          </p:cNvPr>
          <p:cNvSpPr/>
          <p:nvPr/>
        </p:nvSpPr>
        <p:spPr>
          <a:xfrm>
            <a:off x="7613824" y="444544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98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=4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Office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25E4FB-FDAC-42D5-B842-80FD0FF40E52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495876" y="2169860"/>
            <a:ext cx="1914492" cy="7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7DA27C-6FB2-4C07-BDBB-1DD6B28F40E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324768" y="2132251"/>
            <a:ext cx="1128776" cy="74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5AC78D-79A4-4AC4-80D3-023383FEB60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367944" y="2132251"/>
            <a:ext cx="117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72D5A6-D48B-4E3C-804B-B3ACDA58F23F}"/>
              </a:ext>
            </a:extLst>
          </p:cNvPr>
          <p:cNvSpPr txBox="1"/>
          <p:nvPr/>
        </p:nvSpPr>
        <p:spPr>
          <a:xfrm>
            <a:off x="3410368" y="2181630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9DC59-2A38-4E4F-82D7-0130F335165B}"/>
              </a:ext>
            </a:extLst>
          </p:cNvPr>
          <p:cNvSpPr txBox="1"/>
          <p:nvPr/>
        </p:nvSpPr>
        <p:spPr>
          <a:xfrm>
            <a:off x="5373453" y="2569794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212CF5C-3464-42E5-947F-E9CD09EE61F3}"/>
              </a:ext>
            </a:extLst>
          </p:cNvPr>
          <p:cNvSpPr/>
          <p:nvPr/>
        </p:nvSpPr>
        <p:spPr>
          <a:xfrm>
            <a:off x="5475862" y="4429399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99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=5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Kitchen</a:t>
            </a:r>
          </a:p>
        </p:txBody>
      </p:sp>
      <p:cxnSp>
        <p:nvCxnSpPr>
          <p:cNvPr id="15" name="Rak pilkoppling 13">
            <a:extLst>
              <a:ext uri="{FF2B5EF4-FFF2-40B4-BE49-F238E27FC236}">
                <a16:creationId xmlns:a16="http://schemas.microsoft.com/office/drawing/2014/main" id="{91BB8FCB-6C07-41C0-8F8D-5876A8DEE0BA}"/>
              </a:ext>
            </a:extLst>
          </p:cNvPr>
          <p:cNvCxnSpPr>
            <a:cxnSpLocks/>
            <a:stCxn id="7" idx="1"/>
            <a:endCxn id="14" idx="3"/>
          </p:cNvCxnSpPr>
          <p:nvPr/>
        </p:nvCxnSpPr>
        <p:spPr>
          <a:xfrm flipH="1" flipV="1">
            <a:off x="6390262" y="4886599"/>
            <a:ext cx="1223562" cy="1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2874C741-491A-439A-A781-F849F6928D5A}"/>
              </a:ext>
            </a:extLst>
          </p:cNvPr>
          <p:cNvSpPr txBox="1"/>
          <p:nvPr/>
        </p:nvSpPr>
        <p:spPr>
          <a:xfrm>
            <a:off x="1495876" y="1641019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26D5C088-DC23-4FB2-86D5-8353C6AF0DD4}"/>
              </a:ext>
            </a:extLst>
          </p:cNvPr>
          <p:cNvSpPr/>
          <p:nvPr/>
        </p:nvSpPr>
        <p:spPr>
          <a:xfrm>
            <a:off x="581476" y="2896630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31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cxnSp>
        <p:nvCxnSpPr>
          <p:cNvPr id="18" name="Rak pilkoppling 29">
            <a:extLst>
              <a:ext uri="{FF2B5EF4-FFF2-40B4-BE49-F238E27FC236}">
                <a16:creationId xmlns:a16="http://schemas.microsoft.com/office/drawing/2014/main" id="{7F6D33FA-6EAB-44C6-8CFB-3B19CA4206A4}"/>
              </a:ext>
            </a:extLst>
          </p:cNvPr>
          <p:cNvCxnSpPr>
            <a:stCxn id="17" idx="3"/>
            <a:endCxn id="4" idx="1"/>
          </p:cNvCxnSpPr>
          <p:nvPr/>
        </p:nvCxnSpPr>
        <p:spPr>
          <a:xfrm flipV="1">
            <a:off x="1495876" y="2881718"/>
            <a:ext cx="1914492" cy="47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D9AD7B-E963-4FA1-A677-B3696E120D79}"/>
              </a:ext>
            </a:extLst>
          </p:cNvPr>
          <p:cNvSpPr txBox="1"/>
          <p:nvPr/>
        </p:nvSpPr>
        <p:spPr>
          <a:xfrm>
            <a:off x="1495876" y="2947099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UVI/Air pressure</a:t>
            </a: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BDFE4144-0C37-49A0-BE61-581B7D87A7BD}"/>
              </a:ext>
            </a:extLst>
          </p:cNvPr>
          <p:cNvSpPr txBox="1"/>
          <p:nvPr/>
        </p:nvSpPr>
        <p:spPr>
          <a:xfrm>
            <a:off x="7450695" y="2567159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5DF71B2B-05C8-449A-94AB-D8F91F8C97C5}"/>
              </a:ext>
            </a:extLst>
          </p:cNvPr>
          <p:cNvSpPr txBox="1"/>
          <p:nvPr/>
        </p:nvSpPr>
        <p:spPr>
          <a:xfrm>
            <a:off x="7523164" y="5313838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FF8EECBB-2337-4431-BD46-46122CCD0CC6}"/>
              </a:ext>
            </a:extLst>
          </p:cNvPr>
          <p:cNvSpPr txBox="1"/>
          <p:nvPr/>
        </p:nvSpPr>
        <p:spPr>
          <a:xfrm>
            <a:off x="5373453" y="5313838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8906066-C85C-4741-B586-0D3C1B472491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8455755" y="2132251"/>
            <a:ext cx="72469" cy="2770394"/>
          </a:xfrm>
          <a:prstGeom prst="bentConnector3">
            <a:avLst>
              <a:gd name="adj1" fmla="val 11127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4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2E5BCC-627C-4DAE-9634-589BDA0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Cyclic presentation </a:t>
            </a:r>
            <a:r>
              <a:rPr lang="en-SE"/>
              <a:t>of Sensor data</a:t>
            </a:r>
            <a:endParaRPr lang="sv-SE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71E7FE55-DDD3-41CC-A5C7-D98F7DA18756}"/>
              </a:ext>
            </a:extLst>
          </p:cNvPr>
          <p:cNvSpPr/>
          <p:nvPr/>
        </p:nvSpPr>
        <p:spPr>
          <a:xfrm>
            <a:off x="2474845" y="2202033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(20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37FC3CD-5488-4789-A6D7-B99C76A719C5}"/>
              </a:ext>
            </a:extLst>
          </p:cNvPr>
          <p:cNvSpPr/>
          <p:nvPr/>
        </p:nvSpPr>
        <p:spPr>
          <a:xfrm>
            <a:off x="2474845" y="2948358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8BFE475-A6DC-4440-97EA-A2FC8E6E122C}"/>
              </a:ext>
            </a:extLst>
          </p:cNvPr>
          <p:cNvSpPr/>
          <p:nvPr/>
        </p:nvSpPr>
        <p:spPr>
          <a:xfrm>
            <a:off x="2474845" y="3694683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C53AC5C-3E3B-4754-9AC7-B619A1376873}"/>
              </a:ext>
            </a:extLst>
          </p:cNvPr>
          <p:cNvSpPr/>
          <p:nvPr/>
        </p:nvSpPr>
        <p:spPr>
          <a:xfrm>
            <a:off x="2474845" y="4441008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477BC35-6F8E-4393-9BFB-26A8A59F5822}"/>
              </a:ext>
            </a:extLst>
          </p:cNvPr>
          <p:cNvSpPr/>
          <p:nvPr/>
        </p:nvSpPr>
        <p:spPr>
          <a:xfrm>
            <a:off x="2474845" y="5187333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E03DFA4F-5E89-4451-84F7-B47B04CDE6C2}"/>
              </a:ext>
            </a:extLst>
          </p:cNvPr>
          <p:cNvSpPr/>
          <p:nvPr/>
        </p:nvSpPr>
        <p:spPr>
          <a:xfrm>
            <a:off x="2474845" y="5933660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5E522CFB-592F-4912-AA29-9C31383FD30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533362" y="2530024"/>
            <a:ext cx="0" cy="41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70982396-E0CB-4363-800D-EEAF880C25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533362" y="3276349"/>
            <a:ext cx="0" cy="41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koppling 14">
            <a:extLst>
              <a:ext uri="{FF2B5EF4-FFF2-40B4-BE49-F238E27FC236}">
                <a16:creationId xmlns:a16="http://schemas.microsoft.com/office/drawing/2014/main" id="{629BEFA0-4573-4183-904A-419F0F533D4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533362" y="4022674"/>
            <a:ext cx="0" cy="41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BF878FB4-E957-4798-8EBD-C8C31895DCF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533362" y="4768999"/>
            <a:ext cx="0" cy="41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3567AB93-8399-414B-B658-5A2B49E31D3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533362" y="5515324"/>
            <a:ext cx="0" cy="41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Koppling: vinklad 20">
            <a:extLst>
              <a:ext uri="{FF2B5EF4-FFF2-40B4-BE49-F238E27FC236}">
                <a16:creationId xmlns:a16="http://schemas.microsoft.com/office/drawing/2014/main" id="{644C8165-F32B-4752-A4CA-18CBD1C6CC13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 flipH="1">
            <a:off x="1503553" y="4231842"/>
            <a:ext cx="4059618" cy="12700"/>
          </a:xfrm>
          <a:prstGeom prst="bentConnector5">
            <a:avLst>
              <a:gd name="adj1" fmla="val -5631"/>
              <a:gd name="adj2" fmla="val 14126087"/>
              <a:gd name="adj3" fmla="val 105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öger klammerparentes 22">
            <a:extLst>
              <a:ext uri="{FF2B5EF4-FFF2-40B4-BE49-F238E27FC236}">
                <a16:creationId xmlns:a16="http://schemas.microsoft.com/office/drawing/2014/main" id="{3343F1C0-3D6A-4444-80A3-9AC0D13B6BDA}"/>
              </a:ext>
            </a:extLst>
          </p:cNvPr>
          <p:cNvSpPr/>
          <p:nvPr/>
        </p:nvSpPr>
        <p:spPr>
          <a:xfrm>
            <a:off x="4819788" y="2208383"/>
            <a:ext cx="824258" cy="4059618"/>
          </a:xfrm>
          <a:prstGeom prst="rightBrace">
            <a:avLst>
              <a:gd name="adj1" fmla="val 8333"/>
              <a:gd name="adj2" fmla="val 497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FA1EC48D-9434-4AA9-9900-08E3E4888265}"/>
              </a:ext>
            </a:extLst>
          </p:cNvPr>
          <p:cNvSpPr txBox="1"/>
          <p:nvPr/>
        </p:nvSpPr>
        <p:spPr>
          <a:xfrm>
            <a:off x="5871955" y="4053526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30 seconds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7029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6E6D-5673-4318-ABB3-F275FB27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err="1"/>
              <a:t>Programing</a:t>
            </a:r>
            <a:r>
              <a:rPr lang="en-SE" dirty="0"/>
              <a:t>- and temperature 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001CEF-C8EA-401C-942B-7A45817468D5}"/>
              </a:ext>
            </a:extLst>
          </p:cNvPr>
          <p:cNvSpPr txBox="1"/>
          <p:nvPr/>
        </p:nvSpPr>
        <p:spPr>
          <a:xfrm>
            <a:off x="5079432" y="125519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b="1" dirty="0"/>
              <a:t>RJ45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6657B08-6829-40F1-8C2A-7B5E6FF4F7DD}"/>
              </a:ext>
            </a:extLst>
          </p:cNvPr>
          <p:cNvSpPr/>
          <p:nvPr/>
        </p:nvSpPr>
        <p:spPr>
          <a:xfrm>
            <a:off x="7284719" y="3898901"/>
            <a:ext cx="849631" cy="788244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31F0A6-E707-4AA6-BF04-ED810553F366}"/>
              </a:ext>
            </a:extLst>
          </p:cNvPr>
          <p:cNvSpPr/>
          <p:nvPr/>
        </p:nvSpPr>
        <p:spPr>
          <a:xfrm>
            <a:off x="7708053" y="3833707"/>
            <a:ext cx="450426" cy="102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62177E7-A242-4024-8629-8648F544EA21}"/>
              </a:ext>
            </a:extLst>
          </p:cNvPr>
          <p:cNvCxnSpPr>
            <a:cxnSpLocks/>
            <a:endCxn id="38" idx="4"/>
          </p:cNvCxnSpPr>
          <p:nvPr/>
        </p:nvCxnSpPr>
        <p:spPr>
          <a:xfrm>
            <a:off x="7709535" y="3898901"/>
            <a:ext cx="0" cy="788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AC91A69-6773-4992-A308-F09C68B116B3}"/>
              </a:ext>
            </a:extLst>
          </p:cNvPr>
          <p:cNvSpPr txBox="1"/>
          <p:nvPr/>
        </p:nvSpPr>
        <p:spPr>
          <a:xfrm rot="16200000">
            <a:off x="7425341" y="4174985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DS18B20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7FE29D-7545-4FDE-BB90-D91DBF8BBC24}"/>
              </a:ext>
            </a:extLst>
          </p:cNvPr>
          <p:cNvSpPr txBox="1"/>
          <p:nvPr/>
        </p:nvSpPr>
        <p:spPr>
          <a:xfrm>
            <a:off x="7336053" y="396313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100" dirty="0"/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B9366F-D155-4546-AD21-DD6E910D8770}"/>
              </a:ext>
            </a:extLst>
          </p:cNvPr>
          <p:cNvSpPr txBox="1"/>
          <p:nvPr/>
        </p:nvSpPr>
        <p:spPr>
          <a:xfrm>
            <a:off x="7284719" y="4158166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100" dirty="0"/>
              <a:t>Data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2341CC-717B-42C2-ABBE-138B64886104}"/>
              </a:ext>
            </a:extLst>
          </p:cNvPr>
          <p:cNvSpPr txBox="1"/>
          <p:nvPr/>
        </p:nvSpPr>
        <p:spPr>
          <a:xfrm>
            <a:off x="7336053" y="4334508"/>
            <a:ext cx="2279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100" dirty="0"/>
              <a:t>-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A3D55537-1E46-4C7E-86B0-501C09382344}"/>
              </a:ext>
            </a:extLst>
          </p:cNvPr>
          <p:cNvCxnSpPr>
            <a:stCxn id="37" idx="1"/>
            <a:endCxn id="51" idx="1"/>
          </p:cNvCxnSpPr>
          <p:nvPr/>
        </p:nvCxnSpPr>
        <p:spPr>
          <a:xfrm rot="16200000" flipH="1">
            <a:off x="5783035" y="2540917"/>
            <a:ext cx="2029545" cy="1076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0A6D949-D921-428E-8706-AAFE568406F9}"/>
              </a:ext>
            </a:extLst>
          </p:cNvPr>
          <p:cNvCxnSpPr>
            <a:stCxn id="36" idx="1"/>
            <a:endCxn id="52" idx="1"/>
          </p:cNvCxnSpPr>
          <p:nvPr/>
        </p:nvCxnSpPr>
        <p:spPr>
          <a:xfrm rot="16200000" flipH="1">
            <a:off x="5532492" y="2536744"/>
            <a:ext cx="2224580" cy="12798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79F3C98-AB9F-436C-A0DE-5E95613EA072}"/>
              </a:ext>
            </a:extLst>
          </p:cNvPr>
          <p:cNvCxnSpPr>
            <a:stCxn id="35" idx="1"/>
            <a:endCxn id="53" idx="1"/>
          </p:cNvCxnSpPr>
          <p:nvPr/>
        </p:nvCxnSpPr>
        <p:spPr>
          <a:xfrm rot="16200000" flipH="1">
            <a:off x="5342629" y="2471889"/>
            <a:ext cx="2400922" cy="15859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356D306-8438-4EE5-96B2-9DC8B003CE41}"/>
              </a:ext>
            </a:extLst>
          </p:cNvPr>
          <p:cNvSpPr/>
          <p:nvPr/>
        </p:nvSpPr>
        <p:spPr>
          <a:xfrm>
            <a:off x="4248120" y="5368814"/>
            <a:ext cx="1528305" cy="154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39C1524-5017-4B1C-9869-DD8D9600CC40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4476537" y="2064391"/>
            <a:ext cx="0" cy="330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C9C55A-95FA-4815-A139-3590E8FE13B5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4731255" y="2064391"/>
            <a:ext cx="0" cy="3381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6432C35-338F-4764-8E7C-EE3BC0D8E7A0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4985973" y="2064391"/>
            <a:ext cx="0" cy="3381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58E256C-63F1-46CA-A686-232966D87C67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5222720" y="2064391"/>
            <a:ext cx="17971" cy="3381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A7562DB-B7CA-4464-9400-29B2937CE3DF}"/>
              </a:ext>
            </a:extLst>
          </p:cNvPr>
          <p:cNvCxnSpPr>
            <a:cxnSpLocks/>
            <a:stCxn id="34" idx="1"/>
          </p:cNvCxnSpPr>
          <p:nvPr/>
        </p:nvCxnSpPr>
        <p:spPr>
          <a:xfrm>
            <a:off x="5495409" y="2064391"/>
            <a:ext cx="0" cy="330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3C5B6FE-6376-4A2F-B75C-15ADA8FA7D08}"/>
              </a:ext>
            </a:extLst>
          </p:cNvPr>
          <p:cNvSpPr txBox="1"/>
          <p:nvPr/>
        </p:nvSpPr>
        <p:spPr>
          <a:xfrm rot="16200000">
            <a:off x="4224076" y="5557935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DTR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03E011-1C82-4654-B65E-EB2C62E3E7BD}"/>
              </a:ext>
            </a:extLst>
          </p:cNvPr>
          <p:cNvSpPr txBox="1"/>
          <p:nvPr/>
        </p:nvSpPr>
        <p:spPr>
          <a:xfrm rot="16200000">
            <a:off x="4482000" y="5557935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 err="1"/>
              <a:t>RxD</a:t>
            </a:r>
            <a:endParaRPr lang="en-SE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DD5152-858E-4F3A-BCA6-EBB7FDC82D5F}"/>
              </a:ext>
            </a:extLst>
          </p:cNvPr>
          <p:cNvSpPr txBox="1"/>
          <p:nvPr/>
        </p:nvSpPr>
        <p:spPr>
          <a:xfrm rot="16200000">
            <a:off x="4744733" y="5557935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 err="1"/>
              <a:t>RxT</a:t>
            </a:r>
            <a:endParaRPr lang="en-SE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1AE066C-7993-4802-9C4B-3DBA32DAC7BA}"/>
              </a:ext>
            </a:extLst>
          </p:cNvPr>
          <p:cNvSpPr txBox="1"/>
          <p:nvPr/>
        </p:nvSpPr>
        <p:spPr>
          <a:xfrm rot="16200000">
            <a:off x="4988230" y="5557935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VCC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F9F78E-3649-4A47-9671-0797ADFEA713}"/>
              </a:ext>
            </a:extLst>
          </p:cNvPr>
          <p:cNvSpPr txBox="1"/>
          <p:nvPr/>
        </p:nvSpPr>
        <p:spPr>
          <a:xfrm rot="16200000">
            <a:off x="5252566" y="5557935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CTS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FFD175-3E8E-4391-8550-4A84CA2632A3}"/>
              </a:ext>
            </a:extLst>
          </p:cNvPr>
          <p:cNvSpPr txBox="1"/>
          <p:nvPr/>
        </p:nvSpPr>
        <p:spPr>
          <a:xfrm rot="16200000">
            <a:off x="5481636" y="5557935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GND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4C5874D-7390-445B-8EF1-7A59B81F9374}"/>
              </a:ext>
            </a:extLst>
          </p:cNvPr>
          <p:cNvGrpSpPr/>
          <p:nvPr/>
        </p:nvGrpSpPr>
        <p:grpSpPr>
          <a:xfrm>
            <a:off x="4342015" y="1547747"/>
            <a:ext cx="4190006" cy="1498654"/>
            <a:chOff x="4342015" y="1547747"/>
            <a:chExt cx="4190006" cy="1498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031F298-7E32-4139-A48A-CCCE45E3D209}"/>
                </a:ext>
              </a:extLst>
            </p:cNvPr>
            <p:cNvSpPr/>
            <p:nvPr/>
          </p:nvSpPr>
          <p:spPr>
            <a:xfrm>
              <a:off x="4342015" y="1547747"/>
              <a:ext cx="2036990" cy="1314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6035D58-3B38-4A37-ADD3-D9BB299F484B}"/>
                </a:ext>
              </a:extLst>
            </p:cNvPr>
            <p:cNvCxnSpPr>
              <a:cxnSpLocks/>
            </p:cNvCxnSpPr>
            <p:nvPr/>
          </p:nvCxnSpPr>
          <p:spPr>
            <a:xfrm>
              <a:off x="4454932" y="1992013"/>
              <a:ext cx="1" cy="870373"/>
            </a:xfrm>
            <a:prstGeom prst="line">
              <a:avLst/>
            </a:prstGeom>
            <a:ln w="825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2D7B8DA-F42C-48B4-A11F-54127138C36C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70" y="1992013"/>
              <a:ext cx="1" cy="870373"/>
            </a:xfrm>
            <a:prstGeom prst="line">
              <a:avLst/>
            </a:prstGeom>
            <a:ln w="825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B5F56F-BF60-4D87-B641-34506FC3DF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2608" y="1992013"/>
              <a:ext cx="1" cy="870373"/>
            </a:xfrm>
            <a:prstGeom prst="line">
              <a:avLst/>
            </a:prstGeom>
            <a:ln w="825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81410A-35F5-4259-9F5F-1273843FE5D8}"/>
                </a:ext>
              </a:extLst>
            </p:cNvPr>
            <p:cNvCxnSpPr>
              <a:cxnSpLocks/>
            </p:cNvCxnSpPr>
            <p:nvPr/>
          </p:nvCxnSpPr>
          <p:spPr>
            <a:xfrm>
              <a:off x="5231446" y="1992013"/>
              <a:ext cx="1" cy="870373"/>
            </a:xfrm>
            <a:prstGeom prst="line">
              <a:avLst/>
            </a:prstGeom>
            <a:ln w="825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48919B-6CF5-4291-A4CC-B304C088D651}"/>
                </a:ext>
              </a:extLst>
            </p:cNvPr>
            <p:cNvCxnSpPr>
              <a:cxnSpLocks/>
            </p:cNvCxnSpPr>
            <p:nvPr/>
          </p:nvCxnSpPr>
          <p:spPr>
            <a:xfrm>
              <a:off x="5490284" y="1992013"/>
              <a:ext cx="1" cy="870373"/>
            </a:xfrm>
            <a:prstGeom prst="line">
              <a:avLst/>
            </a:prstGeom>
            <a:ln w="825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C989226-6F16-4CD5-8630-7E0D6D0BF1E6}"/>
                </a:ext>
              </a:extLst>
            </p:cNvPr>
            <p:cNvCxnSpPr>
              <a:cxnSpLocks/>
            </p:cNvCxnSpPr>
            <p:nvPr/>
          </p:nvCxnSpPr>
          <p:spPr>
            <a:xfrm>
              <a:off x="5749122" y="1992013"/>
              <a:ext cx="1" cy="870373"/>
            </a:xfrm>
            <a:prstGeom prst="line">
              <a:avLst/>
            </a:prstGeom>
            <a:ln w="825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311D54-EC03-4163-8DF7-5A956F817B9C}"/>
                </a:ext>
              </a:extLst>
            </p:cNvPr>
            <p:cNvCxnSpPr>
              <a:cxnSpLocks/>
            </p:cNvCxnSpPr>
            <p:nvPr/>
          </p:nvCxnSpPr>
          <p:spPr>
            <a:xfrm>
              <a:off x="6007960" y="1992013"/>
              <a:ext cx="1" cy="870373"/>
            </a:xfrm>
            <a:prstGeom prst="line">
              <a:avLst/>
            </a:prstGeom>
            <a:ln w="825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5B56F9-4D47-4A8E-B9A7-0D024BE99B30}"/>
                </a:ext>
              </a:extLst>
            </p:cNvPr>
            <p:cNvCxnSpPr>
              <a:cxnSpLocks/>
            </p:cNvCxnSpPr>
            <p:nvPr/>
          </p:nvCxnSpPr>
          <p:spPr>
            <a:xfrm>
              <a:off x="6266799" y="1992012"/>
              <a:ext cx="1" cy="870373"/>
            </a:xfrm>
            <a:prstGeom prst="line">
              <a:avLst/>
            </a:prstGeom>
            <a:ln w="825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ABA8CC-0170-4B13-9CAA-E2096FD1827B}"/>
                </a:ext>
              </a:extLst>
            </p:cNvPr>
            <p:cNvSpPr/>
            <p:nvPr/>
          </p:nvSpPr>
          <p:spPr>
            <a:xfrm>
              <a:off x="5002894" y="2865376"/>
              <a:ext cx="670593" cy="18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B833E5-D999-49E9-B0A2-D40F514CE571}"/>
                </a:ext>
              </a:extLst>
            </p:cNvPr>
            <p:cNvSpPr txBox="1"/>
            <p:nvPr/>
          </p:nvSpPr>
          <p:spPr>
            <a:xfrm rot="16200000">
              <a:off x="4279206" y="1743950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000" dirty="0"/>
                <a:t>DTR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A4CCE2-18F5-46C9-82F0-23D94DA41E90}"/>
                </a:ext>
              </a:extLst>
            </p:cNvPr>
            <p:cNvSpPr txBox="1"/>
            <p:nvPr/>
          </p:nvSpPr>
          <p:spPr>
            <a:xfrm rot="16200000">
              <a:off x="4537130" y="1747156"/>
              <a:ext cx="3882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000" dirty="0" err="1"/>
                <a:t>RxD</a:t>
              </a:r>
              <a:endParaRPr lang="en-SE" sz="1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9C4EE8A-9023-4CED-B633-05835DB2DF3B}"/>
                </a:ext>
              </a:extLst>
            </p:cNvPr>
            <p:cNvSpPr txBox="1"/>
            <p:nvPr/>
          </p:nvSpPr>
          <p:spPr>
            <a:xfrm rot="16200000">
              <a:off x="4799863" y="1755171"/>
              <a:ext cx="3722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000" dirty="0" err="1"/>
                <a:t>RxT</a:t>
              </a:r>
              <a:endParaRPr lang="en-SE" sz="1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C02D746-AC9E-4657-B94D-2362CAD109A9}"/>
                </a:ext>
              </a:extLst>
            </p:cNvPr>
            <p:cNvSpPr txBox="1"/>
            <p:nvPr/>
          </p:nvSpPr>
          <p:spPr>
            <a:xfrm rot="16200000">
              <a:off x="5043360" y="1743950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000" dirty="0"/>
                <a:t>VCC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EDD6EB-2922-49FD-BD2B-F3B9E97025A4}"/>
                </a:ext>
              </a:extLst>
            </p:cNvPr>
            <p:cNvSpPr txBox="1"/>
            <p:nvPr/>
          </p:nvSpPr>
          <p:spPr>
            <a:xfrm rot="16200000">
              <a:off x="5307696" y="1753568"/>
              <a:ext cx="3754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000" dirty="0"/>
                <a:t>CTS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4CB35ED-04CC-4BC8-9B32-E351ACA98EC6}"/>
                </a:ext>
              </a:extLst>
            </p:cNvPr>
            <p:cNvSpPr txBox="1"/>
            <p:nvPr/>
          </p:nvSpPr>
          <p:spPr>
            <a:xfrm rot="16200000">
              <a:off x="5536766" y="1727920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000" dirty="0"/>
                <a:t>GND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ED9178-B90D-4D74-AFEF-67E52866A9E9}"/>
                </a:ext>
              </a:extLst>
            </p:cNvPr>
            <p:cNvSpPr txBox="1"/>
            <p:nvPr/>
          </p:nvSpPr>
          <p:spPr>
            <a:xfrm rot="16200000">
              <a:off x="5768241" y="1704677"/>
              <a:ext cx="4732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000" dirty="0"/>
                <a:t>DATA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514524-257B-4EE8-967C-77B57294610B}"/>
                </a:ext>
              </a:extLst>
            </p:cNvPr>
            <p:cNvSpPr txBox="1"/>
            <p:nvPr/>
          </p:nvSpPr>
          <p:spPr>
            <a:xfrm rot="16200000">
              <a:off x="6062230" y="1743950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000" dirty="0"/>
                <a:t>VCC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9B1ABE5-6FF2-44E3-8CDB-D57C30DFC70E}"/>
                </a:ext>
              </a:extLst>
            </p:cNvPr>
            <p:cNvSpPr txBox="1"/>
            <p:nvPr/>
          </p:nvSpPr>
          <p:spPr>
            <a:xfrm>
              <a:off x="6395282" y="2279048"/>
              <a:ext cx="2136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dirty="0"/>
                <a:t>View from cable side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C9C3467-B0A3-48BC-82F7-B35E87F04C34}"/>
              </a:ext>
            </a:extLst>
          </p:cNvPr>
          <p:cNvSpPr txBox="1"/>
          <p:nvPr/>
        </p:nvSpPr>
        <p:spPr>
          <a:xfrm rot="16200000">
            <a:off x="4012289" y="3219820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W/Orange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6DC4DC-C063-43ED-B5B0-2420BFCFEAD3}"/>
              </a:ext>
            </a:extLst>
          </p:cNvPr>
          <p:cNvSpPr txBox="1"/>
          <p:nvPr/>
        </p:nvSpPr>
        <p:spPr>
          <a:xfrm rot="16200000">
            <a:off x="4338628" y="3149287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Orange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DB5FED6-B41F-464C-9B66-78B0D060D0C5}"/>
              </a:ext>
            </a:extLst>
          </p:cNvPr>
          <p:cNvSpPr txBox="1"/>
          <p:nvPr/>
        </p:nvSpPr>
        <p:spPr>
          <a:xfrm rot="16200000">
            <a:off x="4546297" y="3192904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W/Green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D57AF20-A72E-4378-81EA-7F3F15EC80D2}"/>
              </a:ext>
            </a:extLst>
          </p:cNvPr>
          <p:cNvSpPr txBox="1"/>
          <p:nvPr/>
        </p:nvSpPr>
        <p:spPr>
          <a:xfrm rot="16200000">
            <a:off x="4932305" y="3103892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Blue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82E2EA-A949-4E0D-B50C-A5EEB57CCACA}"/>
              </a:ext>
            </a:extLst>
          </p:cNvPr>
          <p:cNvSpPr txBox="1"/>
          <p:nvPr/>
        </p:nvSpPr>
        <p:spPr>
          <a:xfrm rot="16200000">
            <a:off x="5411717" y="3148777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Green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1478472-BD3A-42B5-AF05-B332EB4A190A}"/>
              </a:ext>
            </a:extLst>
          </p:cNvPr>
          <p:cNvSpPr txBox="1"/>
          <p:nvPr/>
        </p:nvSpPr>
        <p:spPr>
          <a:xfrm rot="16200000">
            <a:off x="5893336" y="3159196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Brown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10C6DFA-93F4-4765-A9CB-5E6C5DF9DBB3}"/>
              </a:ext>
            </a:extLst>
          </p:cNvPr>
          <p:cNvSpPr txBox="1"/>
          <p:nvPr/>
        </p:nvSpPr>
        <p:spPr>
          <a:xfrm rot="16200000">
            <a:off x="5559206" y="324094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W/Brown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FFBD8E3-BF06-43C2-8AE2-C7787D2B5659}"/>
              </a:ext>
            </a:extLst>
          </p:cNvPr>
          <p:cNvSpPr txBox="1"/>
          <p:nvPr/>
        </p:nvSpPr>
        <p:spPr>
          <a:xfrm rot="16200000">
            <a:off x="5121300" y="3151983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W/</a:t>
            </a:r>
            <a:r>
              <a:rPr lang="en-SE" sz="1000" dirty="0" err="1"/>
              <a:t>Ble</a:t>
            </a:r>
            <a:endParaRPr lang="en-SE" sz="1000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A421FC0-B21C-486A-B587-188C6EF3AB91}"/>
              </a:ext>
            </a:extLst>
          </p:cNvPr>
          <p:cNvCxnSpPr>
            <a:cxnSpLocks/>
          </p:cNvCxnSpPr>
          <p:nvPr/>
        </p:nvCxnSpPr>
        <p:spPr>
          <a:xfrm>
            <a:off x="5751781" y="2188910"/>
            <a:ext cx="0" cy="330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2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445</Words>
  <Application>Microsoft Office PowerPoint</Application>
  <PresentationFormat>Widescreen</PresentationFormat>
  <Paragraphs>193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MySensors Clock Network</vt:lpstr>
      <vt:lpstr>Topology: Star Distribution</vt:lpstr>
      <vt:lpstr>Topology: Star Distribution Original solution</vt:lpstr>
      <vt:lpstr>Topology: Star Distribution Frontyard side</vt:lpstr>
      <vt:lpstr>Topology: Star Distribution Garden side</vt:lpstr>
      <vt:lpstr>Toplogy Sequential Distribution</vt:lpstr>
      <vt:lpstr>Cyclic presentation of Sensor data</vt:lpstr>
      <vt:lpstr>Programing- and temperature 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MySensors Clock Network</dc:title>
  <dc:creator>Olle Johansson</dc:creator>
  <cp:lastModifiedBy>Olle Johansson</cp:lastModifiedBy>
  <cp:revision>25</cp:revision>
  <dcterms:created xsi:type="dcterms:W3CDTF">2021-01-14T09:11:00Z</dcterms:created>
  <dcterms:modified xsi:type="dcterms:W3CDTF">2021-03-10T15:31:27Z</dcterms:modified>
</cp:coreProperties>
</file>