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3002-6956-47F4-9F4A-7201EBB04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8DC97-FA33-4FC9-8D25-8885E6992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7CC1D-E93D-48B9-B53A-BB5D36BD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F2D1-289A-4064-812A-7A5AFBDF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91EB3-7920-4A89-8E6A-E03D019D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74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2F07-5556-45A3-B9F2-9A97ED30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823F-F1FB-4BAC-8724-54EF3F01E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5074-88CE-4C66-96B7-EADAB40A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9533-08CB-4FC6-9A5F-FB23956B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E1611-1330-4A88-BAA4-6CCF271A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4654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9DDEA-D977-4B64-A9EE-4661978BF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320E4-D207-464E-9C91-0CF30107B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2180E-2FAA-4F80-BF23-2C7F6346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D5DF-978F-4D41-8132-305EE376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EAD35-EA01-468A-9739-4AECE84D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10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970B-FC20-4257-B951-316A3E83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D058-F9D7-4EEB-B06F-FEB6C692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B5E1-0965-4D23-85A1-8F060216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B70F7-7712-4FF2-8896-49E5CEF7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80E7-85D2-4017-9C63-2452C43C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191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11E-913D-4C89-8A76-7F7A2EE6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6314-B247-469F-A7E1-337995529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4FA5-8629-45B6-8D85-AFD7DC4C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55837-A61F-48C7-AC9E-E073D29A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42E39-BB88-4531-80D4-A5206B73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5324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50DB-8A54-4D12-9D81-34BA7B81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8465-B546-420A-A267-6BB2C8F45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05893-734F-4BB4-860F-5AE50434E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09099-6286-438D-BE18-CF3DA44D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18691-0A33-4DB8-93D3-1C4A4D78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F20D2-BC75-43D1-9C07-3F95A142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545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A599-5C29-4DDC-82BD-08CFBD6C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0679-B1B3-4BFF-93BB-9383F1EFB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7115D-8490-47EB-BD73-FBE69630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AA1AA-02B7-4FBB-A8F4-A440F0A5D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E3D48-8FEA-44EB-B89D-3FC39E814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81D11-1468-4BF2-AC10-FF2A1E75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3AA6C-3F92-4F15-9288-3579B1E6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5E336-716E-4096-89F7-FEE15EC7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935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5F27-917A-4B93-9CCB-AB69D8F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8E7E7-2B5B-46D1-B715-AA7939A9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386AA-3D51-4686-B078-B00FC876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43928-8178-4746-B788-55622DCB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47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48700-D2CB-40DF-A190-5649B238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396F3-0C7B-4559-A56A-5BABAE94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8F828-FE40-48F5-944B-51177D5F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933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89FB-83B9-4AD4-902A-02E1D5EB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17BA-135C-4255-A030-61D2232B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63E65-2790-41D3-94A2-ED8807A94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FF93-B1B7-478A-97CE-DFEC9BBD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BA6B9-3B98-4943-A25B-75B14393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B9FA3-1C17-4669-BB64-3947E60D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14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9D14-E48E-4497-A8CB-D5E022F3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FC8CC-B393-4826-AB57-10539E041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09232-7036-453B-B816-7E211A6C1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E7D52-E042-4ECD-8EEE-64425F20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03442-4DF9-4FA7-9C32-498A7FC1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E666B-D6A4-4DBF-A14C-CD2920F2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54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E4233-77AC-4EB7-9FDE-F0F1BA29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623AC-2D71-40E2-A915-0A92F1AD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7EF69-C9A1-45E8-B5A0-A399BBF5C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EC4D6-8DFC-4D31-BF3E-167B2F1ECE7E}" type="datetimeFigureOut">
              <a:rPr lang="en-SE" smtClean="0"/>
              <a:t>2021-01-14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C2DF-F5C2-41DF-BDF5-D9D06AE77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36C2-6C13-48C9-8A46-9AF8AE88A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630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7518-9207-4FC2-A25A-72E640946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 err="1"/>
              <a:t>MySensors</a:t>
            </a:r>
            <a:br>
              <a:rPr lang="en-SE" dirty="0"/>
            </a:br>
            <a:r>
              <a:rPr lang="en-SE" dirty="0"/>
              <a:t>Clock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8D1DA-C492-4EE4-8739-1C3A80F03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/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353167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B3E0-DDBA-4DF0-AAD7-87DA0C3B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Topology Alternative 1</a:t>
            </a:r>
            <a:br>
              <a:rPr lang="en-SE" dirty="0"/>
            </a:br>
            <a:r>
              <a:rPr lang="en-SE" dirty="0"/>
              <a:t>Star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AD320-EC74-46FA-9962-8F633281E44F}"/>
              </a:ext>
            </a:extLst>
          </p:cNvPr>
          <p:cNvSpPr/>
          <p:nvPr/>
        </p:nvSpPr>
        <p:spPr>
          <a:xfrm>
            <a:off x="2847975" y="31908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27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1819F-2F79-4683-8E84-A26C2447B774}"/>
              </a:ext>
            </a:extLst>
          </p:cNvPr>
          <p:cNvSpPr/>
          <p:nvPr/>
        </p:nvSpPr>
        <p:spPr>
          <a:xfrm>
            <a:off x="7553325" y="45624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Bedroom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80379C-BE84-46C7-A360-590C257910E8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762375" y="3648075"/>
            <a:ext cx="379095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0BD1E1-F8C7-46FC-9706-1A485BCF06D9}"/>
              </a:ext>
            </a:extLst>
          </p:cNvPr>
          <p:cNvSpPr/>
          <p:nvPr/>
        </p:nvSpPr>
        <p:spPr>
          <a:xfrm>
            <a:off x="7543800" y="18192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95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livingroom</a:t>
            </a:r>
            <a:endParaRPr lang="en-SE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65322-CF59-480D-8446-B9BC655476BD}"/>
              </a:ext>
            </a:extLst>
          </p:cNvPr>
          <p:cNvCxnSpPr>
            <a:stCxn id="3" idx="3"/>
            <a:endCxn id="9" idx="1"/>
          </p:cNvCxnSpPr>
          <p:nvPr/>
        </p:nvCxnSpPr>
        <p:spPr>
          <a:xfrm flipV="1">
            <a:off x="3762375" y="2276475"/>
            <a:ext cx="3781425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B859D7-E2A6-47B9-AB3F-5F9136848F04}"/>
              </a:ext>
            </a:extLst>
          </p:cNvPr>
          <p:cNvSpPr/>
          <p:nvPr/>
        </p:nvSpPr>
        <p:spPr>
          <a:xfrm>
            <a:off x="7553325" y="31908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96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Office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90F8FA-33F6-4E77-A4D5-421E2AE1A7AB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3762375" y="3648075"/>
            <a:ext cx="3790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3C7CB11-B709-4529-BE52-E8D1521EFB5C}"/>
              </a:ext>
            </a:extLst>
          </p:cNvPr>
          <p:cNvSpPr txBox="1"/>
          <p:nvPr/>
        </p:nvSpPr>
        <p:spPr>
          <a:xfrm>
            <a:off x="8810625" y="561975"/>
            <a:ext cx="1948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- </a:t>
            </a:r>
            <a:r>
              <a:rPr lang="en-SE" sz="1200" dirty="0" err="1"/>
              <a:t>SensbenderTempHum</a:t>
            </a:r>
            <a:r>
              <a:rPr lang="en-SE" sz="1200" dirty="0"/>
              <a:t> – 27</a:t>
            </a:r>
          </a:p>
          <a:p>
            <a:r>
              <a:rPr lang="en-SE" sz="1200" dirty="0"/>
              <a:t>- Bedroom – 97 (Patio)</a:t>
            </a:r>
          </a:p>
        </p:txBody>
      </p:sp>
    </p:spTree>
    <p:extLst>
      <p:ext uri="{BB962C8B-B14F-4D97-AF65-F5344CB8AC3E}">
        <p14:creationId xmlns:p14="http://schemas.microsoft.com/office/powerpoint/2010/main" val="62928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A21-EA92-4943-A69B-C8BEEC50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Topology </a:t>
            </a:r>
            <a:br>
              <a:rPr lang="en-SE" dirty="0"/>
            </a:br>
            <a:r>
              <a:rPr lang="en-SE" dirty="0"/>
              <a:t>Alternative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D33C7-F15A-4328-859F-268788CDC37F}"/>
              </a:ext>
            </a:extLst>
          </p:cNvPr>
          <p:cNvSpPr/>
          <p:nvPr/>
        </p:nvSpPr>
        <p:spPr>
          <a:xfrm>
            <a:off x="1314450" y="359092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27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85319-BF4F-4CC2-8AD1-AF959C07D429}"/>
              </a:ext>
            </a:extLst>
          </p:cNvPr>
          <p:cNvSpPr/>
          <p:nvPr/>
        </p:nvSpPr>
        <p:spPr>
          <a:xfrm>
            <a:off x="4114800" y="359092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Node Id = 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C9F06-3E31-43A4-8FAC-04BA9BE8828D}"/>
              </a:ext>
            </a:extLst>
          </p:cNvPr>
          <p:cNvSpPr/>
          <p:nvPr/>
        </p:nvSpPr>
        <p:spPr>
          <a:xfrm>
            <a:off x="7334250" y="2190750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96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9038A-EABC-494E-812B-561023384C6C}"/>
              </a:ext>
            </a:extLst>
          </p:cNvPr>
          <p:cNvSpPr/>
          <p:nvPr/>
        </p:nvSpPr>
        <p:spPr>
          <a:xfrm>
            <a:off x="7334250" y="359092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97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=3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D61238-E31B-4245-91D5-B38685FCC1B7}"/>
              </a:ext>
            </a:extLst>
          </p:cNvPr>
          <p:cNvSpPr/>
          <p:nvPr/>
        </p:nvSpPr>
        <p:spPr>
          <a:xfrm>
            <a:off x="7334250" y="4991100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98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=4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111E6A-2723-4EE6-A747-D9195E974A0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228850" y="4048125"/>
            <a:ext cx="188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D30099-33AA-4118-95B0-39E7C82F1CF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029200" y="2647950"/>
            <a:ext cx="2305050" cy="140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B4588D-D231-4976-B9A3-25C72F687E4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029200" y="4048125"/>
            <a:ext cx="230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2099ED-D2D9-4CB5-9435-3E8F3F718138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029200" y="4048125"/>
            <a:ext cx="2305050" cy="140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3DB0FC-636E-47D3-9FB9-9F724BD0E3A7}"/>
              </a:ext>
            </a:extLst>
          </p:cNvPr>
          <p:cNvSpPr txBox="1"/>
          <p:nvPr/>
        </p:nvSpPr>
        <p:spPr>
          <a:xfrm>
            <a:off x="4114800" y="3348037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DEF83C-FB96-4AF1-944F-2BA9A95208FC}"/>
              </a:ext>
            </a:extLst>
          </p:cNvPr>
          <p:cNvSpPr txBox="1"/>
          <p:nvPr/>
        </p:nvSpPr>
        <p:spPr>
          <a:xfrm>
            <a:off x="8248650" y="2176463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0AA699-E4FC-41E3-9566-2A99C81502B5}"/>
              </a:ext>
            </a:extLst>
          </p:cNvPr>
          <p:cNvSpPr txBox="1"/>
          <p:nvPr/>
        </p:nvSpPr>
        <p:spPr>
          <a:xfrm>
            <a:off x="8248650" y="3583781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EDD77-A978-4006-97F1-3BC5B6A7FD6C}"/>
              </a:ext>
            </a:extLst>
          </p:cNvPr>
          <p:cNvSpPr txBox="1"/>
          <p:nvPr/>
        </p:nvSpPr>
        <p:spPr>
          <a:xfrm>
            <a:off x="8258209" y="4991099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</p:spTree>
    <p:extLst>
      <p:ext uri="{BB962C8B-B14F-4D97-AF65-F5344CB8AC3E}">
        <p14:creationId xmlns:p14="http://schemas.microsoft.com/office/powerpoint/2010/main" val="318634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76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MySensors Clock Network</vt:lpstr>
      <vt:lpstr>Topology Alternative 1 Star</vt:lpstr>
      <vt:lpstr>Topology  Alternative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MySensors Clock Network</dc:title>
  <dc:creator>Olle Johansson</dc:creator>
  <cp:lastModifiedBy>Olle Johansson</cp:lastModifiedBy>
  <cp:revision>6</cp:revision>
  <dcterms:created xsi:type="dcterms:W3CDTF">2021-01-14T09:11:00Z</dcterms:created>
  <dcterms:modified xsi:type="dcterms:W3CDTF">2021-01-14T23:55:59Z</dcterms:modified>
</cp:coreProperties>
</file>