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57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986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388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8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470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165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823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285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944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20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09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65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Karaoke &amp; </a:t>
            </a:r>
            <a:r>
              <a:rPr lang="sv-SE" dirty="0" err="1" smtClean="0"/>
              <a:t>Code</a:t>
            </a:r>
            <a:endParaRPr lang="sv-SE" dirty="0" smtClean="0"/>
          </a:p>
        </p:txBody>
      </p:sp>
      <p:pic>
        <p:nvPicPr>
          <p:cNvPr id="4" name="Bildobjekt 3" descr="scala-days-nyc-banner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6282"/>
            <a:ext cx="7315200" cy="1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8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Karaoke</a:t>
            </a:r>
            <a:endParaRPr lang="sv-SE" dirty="0"/>
          </a:p>
        </p:txBody>
      </p:sp>
      <p:pic>
        <p:nvPicPr>
          <p:cNvPr id="4" name="Platshållare för innehåll 3" descr="karaok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6" b="293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516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b="1" dirty="0" err="1" smtClean="0"/>
              <a:t>Keynote</a:t>
            </a:r>
            <a:r>
              <a:rPr lang="sv-SE" sz="3200" b="1" dirty="0" smtClean="0"/>
              <a:t> 1</a:t>
            </a:r>
            <a:r>
              <a:rPr lang="sv-SE" sz="3200" dirty="0" smtClean="0"/>
              <a:t>: </a:t>
            </a:r>
            <a:r>
              <a:rPr lang="sv-SE" sz="3200" i="1" dirty="0" smtClean="0"/>
              <a:t>”I </a:t>
            </a:r>
            <a:r>
              <a:rPr lang="sv-SE" sz="3200" i="1" dirty="0" err="1" smtClean="0"/>
              <a:t>believe</a:t>
            </a:r>
            <a:r>
              <a:rPr lang="sv-SE" sz="3200" i="1" dirty="0" smtClean="0"/>
              <a:t> OOP has </a:t>
            </a:r>
            <a:r>
              <a:rPr lang="sv-SE" sz="3200" i="1" dirty="0" err="1" smtClean="0"/>
              <a:t>good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answers</a:t>
            </a:r>
            <a:r>
              <a:rPr lang="sv-SE" sz="3200" i="1" dirty="0" smtClean="0"/>
              <a:t> for </a:t>
            </a:r>
            <a:r>
              <a:rPr lang="sv-SE" sz="3200" i="1" dirty="0" err="1" smtClean="0"/>
              <a:t>very</a:t>
            </a:r>
            <a:r>
              <a:rPr lang="sv-SE" sz="3200" i="1" dirty="0" smtClean="0"/>
              <a:t> hard and fundamental </a:t>
            </a:r>
            <a:r>
              <a:rPr lang="sv-SE" sz="3200" i="1" dirty="0" err="1" smtClean="0"/>
              <a:t>questions</a:t>
            </a:r>
            <a:r>
              <a:rPr lang="sv-SE" sz="3200" i="1" dirty="0" smtClean="0"/>
              <a:t>”</a:t>
            </a:r>
            <a:r>
              <a:rPr lang="sv-SE" sz="3200" dirty="0" smtClean="0"/>
              <a:t>- </a:t>
            </a:r>
            <a:r>
              <a:rPr lang="sv-SE" sz="3200" dirty="0" err="1" smtClean="0"/>
              <a:t>Odersky</a:t>
            </a:r>
            <a:endParaRPr lang="sv-SE" sz="3200" dirty="0"/>
          </a:p>
        </p:txBody>
      </p:sp>
      <p:pic>
        <p:nvPicPr>
          <p:cNvPr id="4" name="Platshållare för innehåll 3" descr="chair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21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 err="1" smtClean="0"/>
              <a:t>How</a:t>
            </a:r>
            <a:r>
              <a:rPr lang="sv-SE" sz="3200" dirty="0" smtClean="0"/>
              <a:t> </a:t>
            </a:r>
            <a:r>
              <a:rPr lang="sv-SE" sz="3200" dirty="0" err="1" smtClean="0"/>
              <a:t>can</a:t>
            </a:r>
            <a:r>
              <a:rPr lang="sv-SE" sz="3200" dirty="0" smtClean="0"/>
              <a:t> </a:t>
            </a:r>
            <a:r>
              <a:rPr lang="sv-SE" sz="3200" dirty="0" err="1" smtClean="0"/>
              <a:t>we</a:t>
            </a:r>
            <a:r>
              <a:rPr lang="sv-SE" sz="3200" dirty="0" smtClean="0"/>
              <a:t> </a:t>
            </a:r>
            <a:r>
              <a:rPr lang="sv-SE" sz="3200" dirty="0" err="1" smtClean="0"/>
              <a:t>handle</a:t>
            </a:r>
            <a:r>
              <a:rPr lang="sv-SE" sz="3200" dirty="0" smtClean="0"/>
              <a:t> </a:t>
            </a:r>
            <a:r>
              <a:rPr lang="sv-SE" sz="3200" dirty="0" err="1" smtClean="0"/>
              <a:t>Concurrency</a:t>
            </a:r>
            <a:r>
              <a:rPr lang="sv-SE" sz="3200" dirty="0" smtClean="0"/>
              <a:t>?</a:t>
            </a:r>
            <a:endParaRPr lang="sv-SE" sz="3200" dirty="0"/>
          </a:p>
        </p:txBody>
      </p:sp>
      <p:pic>
        <p:nvPicPr>
          <p:cNvPr id="4" name="Platshållare för innehåll 3" descr="tri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4" b="13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672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b="1" dirty="0" err="1" smtClean="0"/>
              <a:t>Keynote</a:t>
            </a:r>
            <a:r>
              <a:rPr lang="sv-SE" sz="3200" b="1" dirty="0" smtClean="0"/>
              <a:t> 2:</a:t>
            </a:r>
            <a:r>
              <a:rPr lang="sv-SE" sz="3200" dirty="0" smtClean="0"/>
              <a:t> </a:t>
            </a:r>
            <a:r>
              <a:rPr lang="sv-SE" sz="3200" i="1" dirty="0" smtClean="0"/>
              <a:t>”I </a:t>
            </a:r>
            <a:r>
              <a:rPr lang="sv-SE" sz="3200" i="1" dirty="0" err="1" smtClean="0"/>
              <a:t>am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biased</a:t>
            </a:r>
            <a:r>
              <a:rPr lang="sv-SE" sz="3200" i="1" dirty="0" smtClean="0"/>
              <a:t>” </a:t>
            </a:r>
            <a:r>
              <a:rPr lang="sv-SE" sz="3200" dirty="0" smtClean="0"/>
              <a:t>– Rod Johnson</a:t>
            </a:r>
            <a:endParaRPr lang="sv-SE" sz="3200" dirty="0"/>
          </a:p>
        </p:txBody>
      </p:sp>
      <p:pic>
        <p:nvPicPr>
          <p:cNvPr id="4" name="Platshållare för innehåll 3" descr="key2_bias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6" b="293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487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b="1" dirty="0" err="1" smtClean="0"/>
              <a:t>Keynote</a:t>
            </a:r>
            <a:r>
              <a:rPr lang="sv-SE" sz="3200" b="1" dirty="0" smtClean="0"/>
              <a:t> 2</a:t>
            </a:r>
            <a:r>
              <a:rPr lang="sv-SE" sz="3200" dirty="0" smtClean="0"/>
              <a:t>: </a:t>
            </a:r>
            <a:r>
              <a:rPr lang="sv-SE" sz="3200" i="1" dirty="0" smtClean="0"/>
              <a:t>”</a:t>
            </a:r>
            <a:r>
              <a:rPr lang="sv-SE" sz="3200" i="1" dirty="0" err="1" smtClean="0"/>
              <a:t>We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shouldn't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view</a:t>
            </a:r>
            <a:r>
              <a:rPr lang="sv-SE" sz="3200" i="1" dirty="0" smtClean="0"/>
              <a:t> Java as the idiot country </a:t>
            </a:r>
            <a:r>
              <a:rPr lang="sv-SE" sz="3200" i="1" dirty="0" err="1" smtClean="0"/>
              <a:t>cousin</a:t>
            </a:r>
            <a:r>
              <a:rPr lang="sv-SE" sz="3200" i="1" dirty="0" smtClean="0"/>
              <a:t>” </a:t>
            </a:r>
            <a:r>
              <a:rPr lang="sv-SE" sz="3200" dirty="0" smtClean="0"/>
              <a:t>–Rod Johnson</a:t>
            </a:r>
            <a:endParaRPr lang="sv-SE" sz="3200" dirty="0"/>
          </a:p>
        </p:txBody>
      </p:sp>
      <p:pic>
        <p:nvPicPr>
          <p:cNvPr id="4" name="Platshållare för innehåll 3" descr="keyIdio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7" b="29457"/>
          <a:stretch>
            <a:fillRect/>
          </a:stretch>
        </p:blipFill>
        <p:spPr>
          <a:xfrm>
            <a:off x="457200" y="1500864"/>
            <a:ext cx="8229600" cy="4923164"/>
          </a:xfrm>
        </p:spPr>
      </p:pic>
    </p:spTree>
    <p:extLst>
      <p:ext uri="{BB962C8B-B14F-4D97-AF65-F5344CB8AC3E}">
        <p14:creationId xmlns:p14="http://schemas.microsoft.com/office/powerpoint/2010/main" val="265167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i="1" dirty="0" smtClean="0"/>
              <a:t>”</a:t>
            </a:r>
            <a:r>
              <a:rPr lang="sv-SE" sz="3200" i="1" dirty="0" err="1" smtClean="0"/>
              <a:t>zOMG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Who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knew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that</a:t>
            </a:r>
            <a:r>
              <a:rPr lang="sv-SE" sz="3200" i="1" dirty="0" smtClean="0"/>
              <a:t> @</a:t>
            </a:r>
            <a:r>
              <a:rPr lang="sv-SE" sz="3200" i="1" dirty="0" err="1" smtClean="0"/>
              <a:t>heathercmiller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built</a:t>
            </a:r>
            <a:r>
              <a:rPr lang="sv-SE" sz="3200" i="1" dirty="0" smtClean="0"/>
              <a:t> the best </a:t>
            </a:r>
            <a:r>
              <a:rPr lang="sv-SE" sz="3200" i="1" dirty="0" err="1" smtClean="0"/>
              <a:t>serializer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out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there</a:t>
            </a:r>
            <a:r>
              <a:rPr lang="sv-SE" sz="3200" i="1" dirty="0" smtClean="0"/>
              <a:t>?” </a:t>
            </a:r>
            <a:r>
              <a:rPr lang="sv-SE" sz="3200" dirty="0" smtClean="0"/>
              <a:t>#</a:t>
            </a:r>
            <a:r>
              <a:rPr lang="sv-SE" sz="3200" dirty="0" err="1" smtClean="0"/>
              <a:t>Pickler</a:t>
            </a:r>
            <a:r>
              <a:rPr lang="sv-SE" sz="3200" dirty="0" smtClean="0"/>
              <a:t> – </a:t>
            </a:r>
            <a:r>
              <a:rPr lang="sv-SE" sz="3200" dirty="0" err="1" smtClean="0"/>
              <a:t>Mr</a:t>
            </a:r>
            <a:r>
              <a:rPr lang="sv-SE" sz="3200" dirty="0" smtClean="0"/>
              <a:t> Oh K</a:t>
            </a:r>
            <a:endParaRPr lang="sv-SE" sz="3200" dirty="0"/>
          </a:p>
        </p:txBody>
      </p:sp>
      <p:pic>
        <p:nvPicPr>
          <p:cNvPr id="4" name="Platshållare för innehåll 3" descr="heath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7" b="29457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499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err="1" smtClean="0"/>
              <a:t>Shadaj</a:t>
            </a:r>
            <a:r>
              <a:rPr lang="sv-SE" sz="3200" dirty="0" smtClean="0"/>
              <a:t> </a:t>
            </a:r>
            <a:r>
              <a:rPr lang="sv-SE" sz="3200" dirty="0" err="1" smtClean="0"/>
              <a:t>codes</a:t>
            </a:r>
            <a:r>
              <a:rPr lang="sv-SE" sz="3200" dirty="0" smtClean="0"/>
              <a:t> Scala for</a:t>
            </a:r>
            <a:r>
              <a:rPr lang="sv-SE" sz="3200" dirty="0" smtClean="0"/>
              <a:t> </a:t>
            </a:r>
            <a:r>
              <a:rPr lang="sv-SE" sz="3200" dirty="0" err="1" smtClean="0"/>
              <a:t>Minecraft</a:t>
            </a:r>
            <a:endParaRPr lang="sv-SE" sz="3200" dirty="0"/>
          </a:p>
        </p:txBody>
      </p:sp>
      <p:pic>
        <p:nvPicPr>
          <p:cNvPr id="4" name="Platshållare för innehåll 3" descr="Shadaj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309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i="1" dirty="0" smtClean="0"/>
              <a:t>”It </a:t>
            </a:r>
            <a:r>
              <a:rPr lang="sv-SE" i="1" dirty="0" err="1" smtClean="0"/>
              <a:t>took</a:t>
            </a:r>
            <a:r>
              <a:rPr lang="sv-SE" i="1" dirty="0" smtClean="0"/>
              <a:t> </a:t>
            </a:r>
            <a:r>
              <a:rPr lang="sv-SE" i="1" dirty="0" err="1" smtClean="0"/>
              <a:t>us</a:t>
            </a:r>
            <a:r>
              <a:rPr lang="sv-SE" i="1" dirty="0" smtClean="0"/>
              <a:t> 15 min </a:t>
            </a:r>
            <a:r>
              <a:rPr lang="sv-SE" i="1" dirty="0" err="1" smtClean="0"/>
              <a:t>to</a:t>
            </a:r>
            <a:r>
              <a:rPr lang="sv-SE" i="1" dirty="0" smtClean="0"/>
              <a:t> </a:t>
            </a:r>
            <a:r>
              <a:rPr lang="sv-SE" i="1" dirty="0" err="1" smtClean="0"/>
              <a:t>write</a:t>
            </a:r>
            <a:r>
              <a:rPr lang="sv-SE" i="1" dirty="0" smtClean="0"/>
              <a:t> </a:t>
            </a:r>
            <a:r>
              <a:rPr lang="sv-SE" i="1" dirty="0" err="1" smtClean="0"/>
              <a:t>this</a:t>
            </a:r>
            <a:r>
              <a:rPr lang="sv-SE" i="1" dirty="0" smtClean="0"/>
              <a:t> </a:t>
            </a:r>
            <a:r>
              <a:rPr lang="sv-SE" i="1" dirty="0" err="1" smtClean="0"/>
              <a:t>code</a:t>
            </a:r>
            <a:r>
              <a:rPr lang="sv-SE" i="1" dirty="0" smtClean="0"/>
              <a:t>" </a:t>
            </a:r>
            <a:r>
              <a:rPr lang="sv-SE" dirty="0" smtClean="0"/>
              <a:t>- @</a:t>
            </a:r>
            <a:r>
              <a:rPr lang="sv-SE" dirty="0" err="1" smtClean="0"/>
              <a:t>retronym</a:t>
            </a:r>
            <a:endParaRPr lang="sv-SE" dirty="0"/>
          </a:p>
        </p:txBody>
      </p:sp>
      <p:pic>
        <p:nvPicPr>
          <p:cNvPr id="4" name="Platshållare för innehåll 3" descr="asyn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4" b="13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99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i="1" dirty="0" smtClean="0"/>
              <a:t>”I </a:t>
            </a:r>
            <a:r>
              <a:rPr lang="sv-SE" i="1" dirty="0" err="1" smtClean="0"/>
              <a:t>can’t</a:t>
            </a:r>
            <a:r>
              <a:rPr lang="sv-SE" i="1" dirty="0" smtClean="0"/>
              <a:t> </a:t>
            </a:r>
            <a:r>
              <a:rPr lang="sv-SE" i="1" dirty="0" err="1" smtClean="0"/>
              <a:t>believe</a:t>
            </a:r>
            <a:r>
              <a:rPr lang="sv-SE" i="1" dirty="0" smtClean="0"/>
              <a:t> </a:t>
            </a:r>
            <a:r>
              <a:rPr lang="sv-SE" i="1" dirty="0" err="1" smtClean="0"/>
              <a:t>it’s</a:t>
            </a:r>
            <a:r>
              <a:rPr lang="sv-SE" i="1" dirty="0" smtClean="0"/>
              <a:t> not </a:t>
            </a:r>
            <a:r>
              <a:rPr lang="sv-SE" i="1" dirty="0" err="1" smtClean="0"/>
              <a:t>blocking</a:t>
            </a:r>
            <a:r>
              <a:rPr lang="sv-SE" i="1" dirty="0" smtClean="0"/>
              <a:t>" </a:t>
            </a:r>
            <a:r>
              <a:rPr lang="sv-SE" dirty="0" smtClean="0"/>
              <a:t>- @</a:t>
            </a:r>
            <a:r>
              <a:rPr lang="sv-SE" dirty="0" err="1" smtClean="0"/>
              <a:t>retronym</a:t>
            </a:r>
            <a:endParaRPr lang="sv-SE" dirty="0"/>
          </a:p>
        </p:txBody>
      </p:sp>
      <p:pic>
        <p:nvPicPr>
          <p:cNvPr id="4" name="Platshållare för innehåll 3" descr="async_aft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4" b="13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073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108</Words>
  <Application>Microsoft Macintosh PowerPoint</Application>
  <PresentationFormat>Bildspel på skärmen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Office-tema</vt:lpstr>
      <vt:lpstr>PowerPoint-presentation</vt:lpstr>
      <vt:lpstr>Keynote 1: ”I believe OOP has good answers for very hard and fundamental questions”- Odersky</vt:lpstr>
      <vt:lpstr>How can we handle Concurrency?</vt:lpstr>
      <vt:lpstr>Keynote 2: ”I am biased” – Rod Johnson</vt:lpstr>
      <vt:lpstr>Keynote 2: ”We shouldn't view Java as the idiot country cousin” –Rod Johnson</vt:lpstr>
      <vt:lpstr>”zOMG Who knew that @heathercmiller built the best serializer out there?” #Pickler – Mr Oh K</vt:lpstr>
      <vt:lpstr>Shadaj codes Scala for Minecraft</vt:lpstr>
      <vt:lpstr>”It took us 15 min to write this code" - @retronym</vt:lpstr>
      <vt:lpstr>”I can’t believe it’s not blocking" - @retronym</vt:lpstr>
      <vt:lpstr>Karaoke</vt:lpstr>
    </vt:vector>
  </TitlesOfParts>
  <Company>Svenska PostkodLotteriet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ScalaDays 2013</dc:title>
  <dc:creator>Olle Kullberg</dc:creator>
  <cp:lastModifiedBy>Olle Kullberg</cp:lastModifiedBy>
  <cp:revision>8</cp:revision>
  <dcterms:created xsi:type="dcterms:W3CDTF">2013-06-13T12:29:59Z</dcterms:created>
  <dcterms:modified xsi:type="dcterms:W3CDTF">2013-06-13T13:56:58Z</dcterms:modified>
</cp:coreProperties>
</file>