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3" r:id="rId4"/>
    <p:sldId id="261" r:id="rId5"/>
    <p:sldId id="258" r:id="rId6"/>
    <p:sldId id="259" r:id="rId7"/>
    <p:sldId id="260" r:id="rId8"/>
    <p:sldId id="264" r:id="rId9"/>
    <p:sldId id="265" r:id="rId10"/>
    <p:sldId id="262" r:id="rId11"/>
  </p:sldIdLst>
  <p:sldSz cx="9144000" cy="6858000" type="screen4x3"/>
  <p:notesSz cx="6858000" cy="9144000"/>
  <p:defaultTextStyle>
    <a:defPPr>
      <a:defRPr lang="sv-S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53" d="100"/>
          <a:sy n="153" d="100"/>
        </p:scale>
        <p:origin x="-63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 smtClean="0"/>
              <a:t>Klicka här för att ändra format på underrubrik i bakgrunden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418CD-3673-EC45-81CF-0FFD8B9E86E7}" type="datetimeFigureOut">
              <a:rPr lang="sv-SE" smtClean="0"/>
              <a:t>6/13/13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65ECA-2E6D-9E4B-8AB6-AFEC8CFEF965}" type="slidenum">
              <a:rPr lang="sv-SE" smtClean="0"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07573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418CD-3673-EC45-81CF-0FFD8B9E86E7}" type="datetimeFigureOut">
              <a:rPr lang="sv-SE" smtClean="0"/>
              <a:t>6/13/13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65ECA-2E6D-9E4B-8AB6-AFEC8CFEF965}" type="slidenum">
              <a:rPr lang="sv-SE" smtClean="0"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99863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418CD-3673-EC45-81CF-0FFD8B9E86E7}" type="datetimeFigureOut">
              <a:rPr lang="sv-SE" smtClean="0"/>
              <a:t>6/13/13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65ECA-2E6D-9E4B-8AB6-AFEC8CFEF965}" type="slidenum">
              <a:rPr lang="sv-SE" smtClean="0"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73889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418CD-3673-EC45-81CF-0FFD8B9E86E7}" type="datetimeFigureOut">
              <a:rPr lang="sv-SE" smtClean="0"/>
              <a:t>6/13/13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65ECA-2E6D-9E4B-8AB6-AFEC8CFEF965}" type="slidenum">
              <a:rPr lang="sv-SE" smtClean="0"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14801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418CD-3673-EC45-81CF-0FFD8B9E86E7}" type="datetimeFigureOut">
              <a:rPr lang="sv-SE" smtClean="0"/>
              <a:t>6/13/13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65ECA-2E6D-9E4B-8AB6-AFEC8CFEF965}" type="slidenum">
              <a:rPr lang="sv-SE" smtClean="0"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54708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418CD-3673-EC45-81CF-0FFD8B9E86E7}" type="datetimeFigureOut">
              <a:rPr lang="sv-SE" smtClean="0"/>
              <a:t>6/13/13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65ECA-2E6D-9E4B-8AB6-AFEC8CFEF965}" type="slidenum">
              <a:rPr lang="sv-SE" smtClean="0"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21656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7" name="Platshållare fö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418CD-3673-EC45-81CF-0FFD8B9E86E7}" type="datetimeFigureOut">
              <a:rPr lang="sv-SE" smtClean="0"/>
              <a:t>6/13/13</a:t>
            </a:fld>
            <a:endParaRPr lang="sv-SE"/>
          </a:p>
        </p:txBody>
      </p:sp>
      <p:sp>
        <p:nvSpPr>
          <p:cNvPr id="8" name="Platshållare för sidfo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65ECA-2E6D-9E4B-8AB6-AFEC8CFEF965}" type="slidenum">
              <a:rPr lang="sv-SE" smtClean="0"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18233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418CD-3673-EC45-81CF-0FFD8B9E86E7}" type="datetimeFigureOut">
              <a:rPr lang="sv-SE" smtClean="0"/>
              <a:t>6/13/13</a:t>
            </a:fld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65ECA-2E6D-9E4B-8AB6-AFEC8CFEF965}" type="slidenum">
              <a:rPr lang="sv-SE" smtClean="0"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82858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418CD-3673-EC45-81CF-0FFD8B9E86E7}" type="datetimeFigureOut">
              <a:rPr lang="sv-SE" smtClean="0"/>
              <a:t>6/13/13</a:t>
            </a:fld>
            <a:endParaRPr lang="sv-SE"/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65ECA-2E6D-9E4B-8AB6-AFEC8CFEF965}" type="slidenum">
              <a:rPr lang="sv-SE" smtClean="0"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39442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418CD-3673-EC45-81CF-0FFD8B9E86E7}" type="datetimeFigureOut">
              <a:rPr lang="sv-SE" smtClean="0"/>
              <a:t>6/13/13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65ECA-2E6D-9E4B-8AB6-AFEC8CFEF965}" type="slidenum">
              <a:rPr lang="sv-SE" smtClean="0"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95208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418CD-3673-EC45-81CF-0FFD8B9E86E7}" type="datetimeFigureOut">
              <a:rPr lang="sv-SE" smtClean="0"/>
              <a:t>6/13/13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65ECA-2E6D-9E4B-8AB6-AFEC8CFEF965}" type="slidenum">
              <a:rPr lang="sv-SE" smtClean="0"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70091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3418CD-3673-EC45-81CF-0FFD8B9E86E7}" type="datetimeFigureOut">
              <a:rPr lang="sv-SE" smtClean="0"/>
              <a:t>6/13/13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065ECA-2E6D-9E4B-8AB6-AFEC8CFEF965}" type="slidenum">
              <a:rPr lang="sv-SE" smtClean="0"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56564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v-SE" dirty="0" smtClean="0"/>
              <a:t>Karaoke &amp; Kod</a:t>
            </a:r>
          </a:p>
        </p:txBody>
      </p:sp>
      <p:pic>
        <p:nvPicPr>
          <p:cNvPr id="4" name="Bildobjekt 3" descr="scala-days-nyc-banner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276282"/>
            <a:ext cx="7315200" cy="1443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2815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Karaoke</a:t>
            </a:r>
            <a:endParaRPr lang="sv-SE" dirty="0"/>
          </a:p>
        </p:txBody>
      </p:sp>
      <p:pic>
        <p:nvPicPr>
          <p:cNvPr id="4" name="Platshållare för innehåll 3" descr="karaoke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376" b="2937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0751624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sz="3200" b="1" dirty="0" err="1" smtClean="0"/>
              <a:t>Keynote</a:t>
            </a:r>
            <a:r>
              <a:rPr lang="sv-SE" sz="3200" b="1" dirty="0" smtClean="0"/>
              <a:t> 1</a:t>
            </a:r>
            <a:r>
              <a:rPr lang="sv-SE" sz="3200" dirty="0" smtClean="0"/>
              <a:t>: </a:t>
            </a:r>
            <a:r>
              <a:rPr lang="sv-SE" sz="3200" i="1" dirty="0" smtClean="0"/>
              <a:t>”I </a:t>
            </a:r>
            <a:r>
              <a:rPr lang="sv-SE" sz="3200" i="1" dirty="0" err="1" smtClean="0"/>
              <a:t>believe</a:t>
            </a:r>
            <a:r>
              <a:rPr lang="sv-SE" sz="3200" i="1" dirty="0" smtClean="0"/>
              <a:t> OOP has </a:t>
            </a:r>
            <a:r>
              <a:rPr lang="sv-SE" sz="3200" i="1" dirty="0" err="1" smtClean="0"/>
              <a:t>good</a:t>
            </a:r>
            <a:r>
              <a:rPr lang="sv-SE" sz="3200" i="1" dirty="0" smtClean="0"/>
              <a:t> </a:t>
            </a:r>
            <a:r>
              <a:rPr lang="sv-SE" sz="3200" i="1" dirty="0" err="1" smtClean="0"/>
              <a:t>answers</a:t>
            </a:r>
            <a:r>
              <a:rPr lang="sv-SE" sz="3200" i="1" dirty="0" smtClean="0"/>
              <a:t> for </a:t>
            </a:r>
            <a:r>
              <a:rPr lang="sv-SE" sz="3200" i="1" dirty="0" err="1" smtClean="0"/>
              <a:t>very</a:t>
            </a:r>
            <a:r>
              <a:rPr lang="sv-SE" sz="3200" i="1" dirty="0" smtClean="0"/>
              <a:t> hard and fundamental </a:t>
            </a:r>
            <a:r>
              <a:rPr lang="sv-SE" sz="3200" i="1" dirty="0" err="1" smtClean="0"/>
              <a:t>questions</a:t>
            </a:r>
            <a:r>
              <a:rPr lang="sv-SE" sz="3200" i="1" dirty="0" smtClean="0"/>
              <a:t>”</a:t>
            </a:r>
            <a:r>
              <a:rPr lang="sv-SE" sz="3200" dirty="0" smtClean="0"/>
              <a:t>- </a:t>
            </a:r>
            <a:r>
              <a:rPr lang="sv-SE" sz="3200" dirty="0" err="1" smtClean="0"/>
              <a:t>Odersky</a:t>
            </a:r>
            <a:endParaRPr lang="sv-SE" sz="3200" dirty="0"/>
          </a:p>
        </p:txBody>
      </p:sp>
      <p:pic>
        <p:nvPicPr>
          <p:cNvPr id="4" name="Platshållare för innehåll 3" descr="chairs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36" b="1333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322142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v-SE" dirty="0" smtClean="0"/>
              <a:t>Hur kan man hantera samtidighet (</a:t>
            </a:r>
            <a:r>
              <a:rPr lang="sv-SE" dirty="0" err="1" smtClean="0"/>
              <a:t>Concurrency</a:t>
            </a:r>
            <a:r>
              <a:rPr lang="sv-SE" dirty="0" smtClean="0"/>
              <a:t>)?</a:t>
            </a:r>
            <a:endParaRPr lang="sv-SE" dirty="0"/>
          </a:p>
        </p:txBody>
      </p:sp>
      <p:pic>
        <p:nvPicPr>
          <p:cNvPr id="4" name="Platshållare för innehåll 3" descr="tria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254" b="1325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2467245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sz="3200" b="1" dirty="0" err="1" smtClean="0"/>
              <a:t>Keynote</a:t>
            </a:r>
            <a:r>
              <a:rPr lang="sv-SE" sz="3200" b="1" dirty="0" smtClean="0"/>
              <a:t> 2:</a:t>
            </a:r>
            <a:r>
              <a:rPr lang="sv-SE" sz="3200" dirty="0" smtClean="0"/>
              <a:t> </a:t>
            </a:r>
            <a:r>
              <a:rPr lang="sv-SE" sz="3200" i="1" dirty="0" smtClean="0"/>
              <a:t>”I </a:t>
            </a:r>
            <a:r>
              <a:rPr lang="sv-SE" sz="3200" i="1" dirty="0" err="1" smtClean="0"/>
              <a:t>am</a:t>
            </a:r>
            <a:r>
              <a:rPr lang="sv-SE" sz="3200" i="1" dirty="0" smtClean="0"/>
              <a:t> </a:t>
            </a:r>
            <a:r>
              <a:rPr lang="sv-SE" sz="3200" i="1" dirty="0" err="1" smtClean="0"/>
              <a:t>biased</a:t>
            </a:r>
            <a:r>
              <a:rPr lang="sv-SE" sz="3200" i="1" dirty="0" smtClean="0"/>
              <a:t>” </a:t>
            </a:r>
            <a:r>
              <a:rPr lang="sv-SE" sz="3200" dirty="0" smtClean="0"/>
              <a:t>– Rod Johnson</a:t>
            </a:r>
            <a:endParaRPr lang="sv-SE" sz="3200" dirty="0"/>
          </a:p>
        </p:txBody>
      </p:sp>
      <p:pic>
        <p:nvPicPr>
          <p:cNvPr id="4" name="Platshållare för innehåll 3" descr="key2_biased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376" b="2937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9448798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sz="3200" b="1" dirty="0" err="1" smtClean="0"/>
              <a:t>Keynote</a:t>
            </a:r>
            <a:r>
              <a:rPr lang="sv-SE" sz="3200" b="1" dirty="0" smtClean="0"/>
              <a:t> 2</a:t>
            </a:r>
            <a:r>
              <a:rPr lang="sv-SE" sz="3200" dirty="0" smtClean="0"/>
              <a:t>: </a:t>
            </a:r>
            <a:r>
              <a:rPr lang="sv-SE" sz="3200" i="1" dirty="0" smtClean="0"/>
              <a:t>”</a:t>
            </a:r>
            <a:r>
              <a:rPr lang="sv-SE" sz="3200" i="1" dirty="0" err="1" smtClean="0"/>
              <a:t>We</a:t>
            </a:r>
            <a:r>
              <a:rPr lang="sv-SE" sz="3200" i="1" dirty="0" smtClean="0"/>
              <a:t> </a:t>
            </a:r>
            <a:r>
              <a:rPr lang="sv-SE" sz="3200" i="1" dirty="0" err="1" smtClean="0"/>
              <a:t>shouldn't</a:t>
            </a:r>
            <a:r>
              <a:rPr lang="sv-SE" sz="3200" i="1" dirty="0" smtClean="0"/>
              <a:t> </a:t>
            </a:r>
            <a:r>
              <a:rPr lang="sv-SE" sz="3200" i="1" dirty="0" err="1" smtClean="0"/>
              <a:t>view</a:t>
            </a:r>
            <a:r>
              <a:rPr lang="sv-SE" sz="3200" i="1" dirty="0" smtClean="0"/>
              <a:t> Java as the idiot country </a:t>
            </a:r>
            <a:r>
              <a:rPr lang="sv-SE" sz="3200" i="1" dirty="0" err="1" smtClean="0"/>
              <a:t>cousin</a:t>
            </a:r>
            <a:r>
              <a:rPr lang="sv-SE" sz="3200" i="1" dirty="0" smtClean="0"/>
              <a:t>” </a:t>
            </a:r>
            <a:r>
              <a:rPr lang="sv-SE" sz="3200" dirty="0" smtClean="0"/>
              <a:t>–Rod Johnson</a:t>
            </a:r>
            <a:endParaRPr lang="sv-SE" sz="3200" dirty="0"/>
          </a:p>
        </p:txBody>
      </p:sp>
      <p:pic>
        <p:nvPicPr>
          <p:cNvPr id="4" name="Platshållare för innehåll 3" descr="keyIdiot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457" b="29457"/>
          <a:stretch>
            <a:fillRect/>
          </a:stretch>
        </p:blipFill>
        <p:spPr>
          <a:xfrm>
            <a:off x="457200" y="1500864"/>
            <a:ext cx="8229600" cy="4923164"/>
          </a:xfrm>
        </p:spPr>
      </p:pic>
    </p:spTree>
    <p:extLst>
      <p:ext uri="{BB962C8B-B14F-4D97-AF65-F5344CB8AC3E}">
        <p14:creationId xmlns:p14="http://schemas.microsoft.com/office/powerpoint/2010/main" val="26516767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sz="3200" i="1" dirty="0" smtClean="0"/>
              <a:t>”</a:t>
            </a:r>
            <a:r>
              <a:rPr lang="sv-SE" sz="3200" i="1" dirty="0" err="1" smtClean="0"/>
              <a:t>zOMG</a:t>
            </a:r>
            <a:r>
              <a:rPr lang="sv-SE" sz="3200" i="1" dirty="0" smtClean="0"/>
              <a:t> </a:t>
            </a:r>
            <a:r>
              <a:rPr lang="sv-SE" sz="3200" i="1" dirty="0" err="1" smtClean="0"/>
              <a:t>Who</a:t>
            </a:r>
            <a:r>
              <a:rPr lang="sv-SE" sz="3200" i="1" dirty="0" smtClean="0"/>
              <a:t> </a:t>
            </a:r>
            <a:r>
              <a:rPr lang="sv-SE" sz="3200" i="1" dirty="0" err="1" smtClean="0"/>
              <a:t>knew</a:t>
            </a:r>
            <a:r>
              <a:rPr lang="sv-SE" sz="3200" i="1" dirty="0" smtClean="0"/>
              <a:t> </a:t>
            </a:r>
            <a:r>
              <a:rPr lang="sv-SE" sz="3200" i="1" dirty="0" err="1" smtClean="0"/>
              <a:t>that</a:t>
            </a:r>
            <a:r>
              <a:rPr lang="sv-SE" sz="3200" i="1" dirty="0" smtClean="0"/>
              <a:t> @</a:t>
            </a:r>
            <a:r>
              <a:rPr lang="sv-SE" sz="3200" i="1" dirty="0" err="1" smtClean="0"/>
              <a:t>heathercmiller</a:t>
            </a:r>
            <a:r>
              <a:rPr lang="sv-SE" sz="3200" i="1" dirty="0" smtClean="0"/>
              <a:t> </a:t>
            </a:r>
            <a:r>
              <a:rPr lang="sv-SE" sz="3200" i="1" dirty="0" err="1" smtClean="0"/>
              <a:t>built</a:t>
            </a:r>
            <a:r>
              <a:rPr lang="sv-SE" sz="3200" i="1" dirty="0" smtClean="0"/>
              <a:t> the best </a:t>
            </a:r>
            <a:r>
              <a:rPr lang="sv-SE" sz="3200" i="1" dirty="0" err="1" smtClean="0"/>
              <a:t>serializer</a:t>
            </a:r>
            <a:r>
              <a:rPr lang="sv-SE" sz="3200" i="1" dirty="0" smtClean="0"/>
              <a:t> </a:t>
            </a:r>
            <a:r>
              <a:rPr lang="sv-SE" sz="3200" i="1" dirty="0" err="1" smtClean="0"/>
              <a:t>out</a:t>
            </a:r>
            <a:r>
              <a:rPr lang="sv-SE" sz="3200" i="1" dirty="0" smtClean="0"/>
              <a:t> </a:t>
            </a:r>
            <a:r>
              <a:rPr lang="sv-SE" sz="3200" i="1" dirty="0" err="1" smtClean="0"/>
              <a:t>there</a:t>
            </a:r>
            <a:r>
              <a:rPr lang="sv-SE" sz="3200" i="1" dirty="0" smtClean="0"/>
              <a:t>?” </a:t>
            </a:r>
            <a:r>
              <a:rPr lang="sv-SE" sz="3200" dirty="0" smtClean="0"/>
              <a:t>#</a:t>
            </a:r>
            <a:r>
              <a:rPr lang="sv-SE" sz="3200" dirty="0" err="1" smtClean="0"/>
              <a:t>Pickler</a:t>
            </a:r>
            <a:r>
              <a:rPr lang="sv-SE" sz="3200" dirty="0" smtClean="0"/>
              <a:t> – </a:t>
            </a:r>
            <a:r>
              <a:rPr lang="sv-SE" sz="3200" dirty="0" err="1" smtClean="0"/>
              <a:t>Mr</a:t>
            </a:r>
            <a:r>
              <a:rPr lang="sv-SE" sz="3200" dirty="0" smtClean="0"/>
              <a:t> Oh K</a:t>
            </a:r>
            <a:endParaRPr lang="sv-SE" sz="3200" dirty="0"/>
          </a:p>
        </p:txBody>
      </p:sp>
      <p:pic>
        <p:nvPicPr>
          <p:cNvPr id="4" name="Platshållare för innehåll 3" descr="heather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457" b="29457"/>
          <a:stretch>
            <a:fillRect/>
          </a:stretch>
        </p:blipFill>
        <p:spPr>
          <a:xfrm>
            <a:off x="457200" y="1600200"/>
            <a:ext cx="8229600" cy="4525963"/>
          </a:xfrm>
        </p:spPr>
      </p:pic>
    </p:spTree>
    <p:extLst>
      <p:ext uri="{BB962C8B-B14F-4D97-AF65-F5344CB8AC3E}">
        <p14:creationId xmlns:p14="http://schemas.microsoft.com/office/powerpoint/2010/main" val="4149913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Shadaj</a:t>
            </a:r>
            <a:r>
              <a:rPr lang="sv-SE" dirty="0" smtClean="0"/>
              <a:t> fixar Scala till </a:t>
            </a:r>
            <a:r>
              <a:rPr lang="sv-SE" dirty="0" err="1" smtClean="0"/>
              <a:t>Minecraft</a:t>
            </a:r>
            <a:endParaRPr lang="sv-SE" dirty="0"/>
          </a:p>
        </p:txBody>
      </p:sp>
      <p:pic>
        <p:nvPicPr>
          <p:cNvPr id="4" name="Platshållare för innehåll 3" descr="Shadaj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36" b="1333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5730978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v-SE" i="1" dirty="0" smtClean="0"/>
              <a:t>”It </a:t>
            </a:r>
            <a:r>
              <a:rPr lang="sv-SE" i="1" dirty="0" err="1" smtClean="0"/>
              <a:t>took</a:t>
            </a:r>
            <a:r>
              <a:rPr lang="sv-SE" i="1" dirty="0" smtClean="0"/>
              <a:t> </a:t>
            </a:r>
            <a:r>
              <a:rPr lang="sv-SE" i="1" dirty="0" err="1" smtClean="0"/>
              <a:t>us</a:t>
            </a:r>
            <a:r>
              <a:rPr lang="sv-SE" i="1" dirty="0" smtClean="0"/>
              <a:t> 15 min </a:t>
            </a:r>
            <a:r>
              <a:rPr lang="sv-SE" i="1" dirty="0" err="1" smtClean="0"/>
              <a:t>to</a:t>
            </a:r>
            <a:r>
              <a:rPr lang="sv-SE" i="1" dirty="0" smtClean="0"/>
              <a:t> </a:t>
            </a:r>
            <a:r>
              <a:rPr lang="sv-SE" i="1" dirty="0" err="1" smtClean="0"/>
              <a:t>write</a:t>
            </a:r>
            <a:r>
              <a:rPr lang="sv-SE" i="1" dirty="0" smtClean="0"/>
              <a:t> </a:t>
            </a:r>
            <a:r>
              <a:rPr lang="sv-SE" i="1" dirty="0" err="1" smtClean="0"/>
              <a:t>this</a:t>
            </a:r>
            <a:r>
              <a:rPr lang="sv-SE" i="1" dirty="0" smtClean="0"/>
              <a:t> </a:t>
            </a:r>
            <a:r>
              <a:rPr lang="sv-SE" i="1" dirty="0" err="1" smtClean="0"/>
              <a:t>code</a:t>
            </a:r>
            <a:r>
              <a:rPr lang="sv-SE" i="1" dirty="0" smtClean="0"/>
              <a:t>" </a:t>
            </a:r>
            <a:r>
              <a:rPr lang="sv-SE" dirty="0" smtClean="0"/>
              <a:t>- @</a:t>
            </a:r>
            <a:r>
              <a:rPr lang="sv-SE" dirty="0" err="1" smtClean="0"/>
              <a:t>retronym</a:t>
            </a:r>
            <a:endParaRPr lang="sv-SE" dirty="0"/>
          </a:p>
        </p:txBody>
      </p:sp>
      <p:pic>
        <p:nvPicPr>
          <p:cNvPr id="4" name="Platshållare för innehåll 3" descr="async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254" b="1325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179954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v-SE" i="1" dirty="0" smtClean="0"/>
              <a:t>”I </a:t>
            </a:r>
            <a:r>
              <a:rPr lang="sv-SE" i="1" dirty="0" err="1" smtClean="0"/>
              <a:t>can’t</a:t>
            </a:r>
            <a:r>
              <a:rPr lang="sv-SE" i="1" dirty="0" smtClean="0"/>
              <a:t> </a:t>
            </a:r>
            <a:r>
              <a:rPr lang="sv-SE" i="1" dirty="0" err="1" smtClean="0"/>
              <a:t>believe</a:t>
            </a:r>
            <a:r>
              <a:rPr lang="sv-SE" i="1" dirty="0" smtClean="0"/>
              <a:t> </a:t>
            </a:r>
            <a:r>
              <a:rPr lang="sv-SE" i="1" dirty="0" err="1" smtClean="0"/>
              <a:t>it’s</a:t>
            </a:r>
            <a:r>
              <a:rPr lang="sv-SE" i="1" dirty="0" smtClean="0"/>
              <a:t> not </a:t>
            </a:r>
            <a:r>
              <a:rPr lang="sv-SE" i="1" dirty="0" err="1" smtClean="0"/>
              <a:t>blocking</a:t>
            </a:r>
            <a:r>
              <a:rPr lang="sv-SE" i="1" dirty="0" smtClean="0"/>
              <a:t>" </a:t>
            </a:r>
            <a:r>
              <a:rPr lang="sv-SE" dirty="0" smtClean="0"/>
              <a:t>- @</a:t>
            </a:r>
            <a:r>
              <a:rPr lang="sv-SE" dirty="0" err="1" smtClean="0"/>
              <a:t>retronym</a:t>
            </a:r>
            <a:endParaRPr lang="sv-SE" dirty="0"/>
          </a:p>
        </p:txBody>
      </p:sp>
      <p:pic>
        <p:nvPicPr>
          <p:cNvPr id="4" name="Platshållare för innehåll 3" descr="async_after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254" b="1325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8507303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111</Words>
  <Application>Microsoft Macintosh PowerPoint</Application>
  <PresentationFormat>Bildspel på skärmen (4:3)</PresentationFormat>
  <Paragraphs>10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Bildrubriker</vt:lpstr>
      </vt:variant>
      <vt:variant>
        <vt:i4>10</vt:i4>
      </vt:variant>
    </vt:vector>
  </HeadingPairs>
  <TitlesOfParts>
    <vt:vector size="11" baseType="lpstr">
      <vt:lpstr>Office-tema</vt:lpstr>
      <vt:lpstr>PowerPoint-presentation</vt:lpstr>
      <vt:lpstr>Keynote 1: ”I believe OOP has good answers for very hard and fundamental questions”- Odersky</vt:lpstr>
      <vt:lpstr>Hur kan man hantera samtidighet (Concurrency)?</vt:lpstr>
      <vt:lpstr>Keynote 2: ”I am biased” – Rod Johnson</vt:lpstr>
      <vt:lpstr>Keynote 2: ”We shouldn't view Java as the idiot country cousin” –Rod Johnson</vt:lpstr>
      <vt:lpstr>”zOMG Who knew that @heathercmiller built the best serializer out there?” #Pickler – Mr Oh K</vt:lpstr>
      <vt:lpstr>Shadaj fixar Scala till Minecraft</vt:lpstr>
      <vt:lpstr>”It took us 15 min to write this code" - @retronym</vt:lpstr>
      <vt:lpstr>”I can’t believe it’s not blocking" - @retronym</vt:lpstr>
      <vt:lpstr>Karaoke</vt:lpstr>
    </vt:vector>
  </TitlesOfParts>
  <Company>Svenska PostkodLotteriet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ScalaDays 2013</dc:title>
  <dc:creator>Olle Kullberg</dc:creator>
  <cp:lastModifiedBy>Olle Kullberg</cp:lastModifiedBy>
  <cp:revision>7</cp:revision>
  <dcterms:created xsi:type="dcterms:W3CDTF">2013-06-13T12:29:59Z</dcterms:created>
  <dcterms:modified xsi:type="dcterms:W3CDTF">2013-06-13T13:52:06Z</dcterms:modified>
</cp:coreProperties>
</file>