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7150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94afb77d3_0_16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94afb77d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716e802b3_0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716e802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716e802b3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716e802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716e802b3_0_7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716e802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716e802b3_0_8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716e802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716e802b3_0_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716e802b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716e802b3_0_10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716e802b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ff8109c41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ff8109c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716e802b3_0_10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716e802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716e802b3_0_1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716e802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ff8109c41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ff8109c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ff8109c41_0_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ff8109c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d41fb0786_0_8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d41fb078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716e802b3_0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716e802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716e802b3_0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716e802b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716e802b3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716e802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716e802b3_0_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716e802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716e802b3_0_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716e802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25616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972469"/>
            <a:ext cx="8222100" cy="9321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3017681"/>
            <a:ext cx="8222100" cy="480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1"/>
          <p:cNvGrpSpPr/>
          <p:nvPr/>
        </p:nvGrpSpPr>
        <p:grpSpPr>
          <a:xfrm>
            <a:off x="6098378" y="5"/>
            <a:ext cx="3045625" cy="2256167"/>
            <a:chOff x="6098378" y="5"/>
            <a:chExt cx="3045625" cy="2030570"/>
          </a:xfrm>
        </p:grpSpPr>
        <p:sp>
          <p:nvSpPr>
            <p:cNvPr id="73" name="Google Shape;73;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311700" y="1395611"/>
            <a:ext cx="8520600" cy="2256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9" name="Google Shape;79;p11"/>
          <p:cNvSpPr txBox="1"/>
          <p:nvPr>
            <p:ph idx="1" type="body"/>
          </p:nvPr>
        </p:nvSpPr>
        <p:spPr>
          <a:xfrm>
            <a:off x="311700" y="3743583"/>
            <a:ext cx="8520600" cy="1424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0" name="Google Shape;80;p11"/>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25616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391497"/>
            <a:ext cx="8222100" cy="932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046075"/>
            <a:ext cx="9144075" cy="668973"/>
            <a:chOff x="0" y="4541513"/>
            <a:chExt cx="9144075" cy="602082"/>
          </a:xfrm>
        </p:grpSpPr>
        <p:sp>
          <p:nvSpPr>
            <p:cNvPr id="30" name="Google Shape;30;p4"/>
            <p:cNvSpPr/>
            <p:nvPr/>
          </p:nvSpPr>
          <p:spPr>
            <a:xfrm>
              <a:off x="8671875" y="4541513"/>
              <a:ext cx="472200" cy="350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4"/>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34" name="Google Shape;34;p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pic>
        <p:nvPicPr>
          <p:cNvPr id="35" name="Google Shape;35;p4"/>
          <p:cNvPicPr preferRelativeResize="0"/>
          <p:nvPr/>
        </p:nvPicPr>
        <p:blipFill>
          <a:blip r:embed="rId2">
            <a:alphaModFix/>
          </a:blip>
          <a:stretch>
            <a:fillRect/>
          </a:stretch>
        </p:blipFill>
        <p:spPr>
          <a:xfrm>
            <a:off x="7978741" y="5052925"/>
            <a:ext cx="693134" cy="389000"/>
          </a:xfrm>
          <a:prstGeom prst="rect">
            <a:avLst/>
          </a:prstGeom>
          <a:noFill/>
          <a:ln>
            <a:noFill/>
          </a:ln>
        </p:spPr>
      </p:pic>
      <p:sp>
        <p:nvSpPr>
          <p:cNvPr id="36" name="Google Shape;36;p4"/>
          <p:cNvSpPr/>
          <p:nvPr/>
        </p:nvSpPr>
        <p:spPr>
          <a:xfrm rot="10797816">
            <a:off x="8671875" y="5052883"/>
            <a:ext cx="472200" cy="38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4555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5"/>
          <p:cNvSpPr txBox="1"/>
          <p:nvPr>
            <p:ph idx="1" type="body"/>
          </p:nvPr>
        </p:nvSpPr>
        <p:spPr>
          <a:xfrm>
            <a:off x="311700" y="1366639"/>
            <a:ext cx="3999900" cy="371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5"/>
          <p:cNvSpPr txBox="1"/>
          <p:nvPr>
            <p:ph idx="2" type="body"/>
          </p:nvPr>
        </p:nvSpPr>
        <p:spPr>
          <a:xfrm>
            <a:off x="4832400" y="1366639"/>
            <a:ext cx="3999900" cy="371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41" name="Google Shape;41;p5"/>
          <p:cNvGrpSpPr/>
          <p:nvPr/>
        </p:nvGrpSpPr>
        <p:grpSpPr>
          <a:xfrm>
            <a:off x="0" y="5155051"/>
            <a:ext cx="9144000" cy="559996"/>
            <a:chOff x="0" y="4639592"/>
            <a:chExt cx="9144000" cy="504002"/>
          </a:xfrm>
        </p:grpSpPr>
        <p:sp>
          <p:nvSpPr>
            <p:cNvPr id="42" name="Google Shape;42;p5"/>
            <p:cNvSpPr/>
            <p:nvPr/>
          </p:nvSpPr>
          <p:spPr>
            <a:xfrm>
              <a:off x="640352" y="4639592"/>
              <a:ext cx="279600" cy="2520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5"/>
          <p:cNvSpPr txBox="1"/>
          <p:nvPr>
            <p:ph idx="12" type="sldNum"/>
          </p:nvPr>
        </p:nvSpPr>
        <p:spPr>
          <a:xfrm>
            <a:off x="8428406" y="5360764"/>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311700" y="4555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 name="Google Shape;47;p6"/>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p7"/>
          <p:cNvSpPr txBox="1"/>
          <p:nvPr>
            <p:ph idx="1" type="body"/>
          </p:nvPr>
        </p:nvSpPr>
        <p:spPr>
          <a:xfrm>
            <a:off x="311700" y="1628671"/>
            <a:ext cx="2808000" cy="3447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 name="Google Shape;51;p7"/>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8"/>
          <p:cNvGrpSpPr/>
          <p:nvPr/>
        </p:nvGrpSpPr>
        <p:grpSpPr>
          <a:xfrm>
            <a:off x="6098378" y="5"/>
            <a:ext cx="3045625" cy="2256167"/>
            <a:chOff x="6098378" y="5"/>
            <a:chExt cx="3045625" cy="2030570"/>
          </a:xfrm>
        </p:grpSpPr>
        <p:sp>
          <p:nvSpPr>
            <p:cNvPr id="54" name="Google Shape;54;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490250" y="584833"/>
            <a:ext cx="5618700" cy="4545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4572000" y="-194"/>
            <a:ext cx="4572000" cy="571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9"/>
          <p:cNvSpPr txBox="1"/>
          <p:nvPr>
            <p:ph type="title"/>
          </p:nvPr>
        </p:nvSpPr>
        <p:spPr>
          <a:xfrm>
            <a:off x="265500" y="1279000"/>
            <a:ext cx="4045200" cy="1738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5" name="Google Shape;65;p9"/>
          <p:cNvSpPr txBox="1"/>
          <p:nvPr>
            <p:ph idx="1" type="subTitle"/>
          </p:nvPr>
        </p:nvSpPr>
        <p:spPr>
          <a:xfrm>
            <a:off x="265500" y="3076668"/>
            <a:ext cx="4045200" cy="1410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9"/>
          <p:cNvSpPr txBox="1"/>
          <p:nvPr>
            <p:ph idx="2" type="body"/>
          </p:nvPr>
        </p:nvSpPr>
        <p:spPr>
          <a:xfrm>
            <a:off x="4939500" y="804667"/>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7" name="Google Shape;67;p9"/>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idx="1" type="body"/>
          </p:nvPr>
        </p:nvSpPr>
        <p:spPr>
          <a:xfrm>
            <a:off x="319500" y="4700639"/>
            <a:ext cx="5998800" cy="665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0" name="Google Shape;70;p10"/>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5556"/>
            <a:ext cx="8520600" cy="675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366528"/>
            <a:ext cx="8520600" cy="3710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516798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owto.com/uk" TargetMode="External"/><Relationship Id="rId4" Type="http://schemas.openxmlformats.org/officeDocument/2006/relationships/hyperlink" Target="https://git-scm.com/book/uk/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598100" y="1972469"/>
            <a:ext cx="8222100" cy="932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git</a:t>
            </a:r>
            <a:endParaRPr/>
          </a:p>
        </p:txBody>
      </p:sp>
      <p:sp>
        <p:nvSpPr>
          <p:cNvPr id="88" name="Google Shape;88;p13"/>
          <p:cNvSpPr txBox="1"/>
          <p:nvPr>
            <p:ph idx="1" type="subTitle"/>
          </p:nvPr>
        </p:nvSpPr>
        <p:spPr>
          <a:xfrm>
            <a:off x="598088" y="3017681"/>
            <a:ext cx="8222100" cy="48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uk"/>
              <a:t>система керування кодом</a:t>
            </a:r>
            <a:endParaRPr/>
          </a:p>
        </p:txBody>
      </p:sp>
      <p:pic>
        <p:nvPicPr>
          <p:cNvPr id="89" name="Google Shape;89;p13"/>
          <p:cNvPicPr preferRelativeResize="0"/>
          <p:nvPr/>
        </p:nvPicPr>
        <p:blipFill>
          <a:blip r:embed="rId3">
            <a:alphaModFix/>
          </a:blip>
          <a:stretch>
            <a:fillRect/>
          </a:stretch>
        </p:blipFill>
        <p:spPr>
          <a:xfrm>
            <a:off x="7692073" y="4270200"/>
            <a:ext cx="1237650" cy="123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600"/>
              <a:t>SETUP</a:t>
            </a:r>
            <a:r>
              <a:rPr lang="uk" sz="2600"/>
              <a:t>: </a:t>
            </a:r>
            <a:r>
              <a:rPr lang="uk" sz="2600"/>
              <a:t>Вказати ім'я та адресу електронної пошти</a:t>
            </a:r>
            <a:endParaRPr sz="2600"/>
          </a:p>
        </p:txBody>
      </p:sp>
      <p:sp>
        <p:nvSpPr>
          <p:cNvPr id="187" name="Google Shape;187;p22"/>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Я</a:t>
            </a:r>
            <a:r>
              <a:rPr lang="uk"/>
              <a:t>кщо ви ніколи раніше не використовували git, для початку вам необхідно здійснити установку. Виконайте наступні команди, щоб git дізнався про ваше ім'я та електронну пошту. </a:t>
            </a:r>
            <a:endParaRPr/>
          </a:p>
          <a:p>
            <a:pPr indent="0" lvl="0" marL="0" rtl="0" algn="l">
              <a:spcBef>
                <a:spcPts val="1200"/>
              </a:spcBef>
              <a:spcAft>
                <a:spcPts val="0"/>
              </a:spcAft>
              <a:buNone/>
            </a:pPr>
            <a:r>
              <a:rPr lang="uk"/>
              <a:t>Виконайте:</a:t>
            </a:r>
            <a:endParaRPr/>
          </a:p>
          <a:p>
            <a:pPr indent="0" lvl="0" marL="0" rtl="0" algn="l">
              <a:spcBef>
                <a:spcPts val="1200"/>
              </a:spcBef>
              <a:spcAft>
                <a:spcPts val="0"/>
              </a:spcAft>
              <a:buNone/>
            </a:pPr>
            <a:r>
              <a:rPr lang="uk"/>
              <a:t>git config --global user.name "Your Name"</a:t>
            </a:r>
            <a:endParaRPr/>
          </a:p>
          <a:p>
            <a:pPr indent="0" lvl="0" marL="0" rtl="0" algn="l">
              <a:spcBef>
                <a:spcPts val="1200"/>
              </a:spcBef>
              <a:spcAft>
                <a:spcPts val="1200"/>
              </a:spcAft>
              <a:buNone/>
            </a:pPr>
            <a:r>
              <a:rPr lang="uk"/>
              <a:t>git config --global user.email "your_email@whatever.com"</a:t>
            </a:r>
            <a:endParaRPr/>
          </a:p>
        </p:txBody>
      </p:sp>
      <p:sp>
        <p:nvSpPr>
          <p:cNvPr id="188" name="Google Shape;188;p22"/>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Створення репозиторію локально</a:t>
            </a:r>
            <a:endParaRPr/>
          </a:p>
        </p:txBody>
      </p:sp>
      <p:sp>
        <p:nvSpPr>
          <p:cNvPr id="194" name="Google Shape;194;p23"/>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a:t>Почніть роботу в порожньому робочому каталозі, перейдіть до нього і створіть в ньому файл з ім'ям hello.html.</a:t>
            </a:r>
            <a:endParaRPr/>
          </a:p>
          <a:p>
            <a:pPr indent="0" lvl="0" marL="0" rtl="0" algn="l">
              <a:lnSpc>
                <a:spcPct val="100000"/>
              </a:lnSpc>
              <a:spcBef>
                <a:spcPts val="1200"/>
              </a:spcBef>
              <a:spcAft>
                <a:spcPts val="0"/>
              </a:spcAft>
              <a:buNone/>
            </a:pPr>
            <a:r>
              <a:rPr lang="uk"/>
              <a:t>Виконайте:</a:t>
            </a:r>
            <a:endParaRPr/>
          </a:p>
          <a:p>
            <a:pPr indent="0" lvl="0" marL="0" rtl="0" algn="l">
              <a:lnSpc>
                <a:spcPct val="100000"/>
              </a:lnSpc>
              <a:spcBef>
                <a:spcPts val="1200"/>
              </a:spcBef>
              <a:spcAft>
                <a:spcPts val="0"/>
              </a:spcAft>
              <a:buNone/>
            </a:pPr>
            <a:r>
              <a:rPr lang="uk"/>
              <a:t>git init</a:t>
            </a:r>
            <a:endParaRPr/>
          </a:p>
          <a:p>
            <a:pPr indent="0" lvl="0" marL="0" rtl="0" algn="l">
              <a:lnSpc>
                <a:spcPct val="100000"/>
              </a:lnSpc>
              <a:spcBef>
                <a:spcPts val="1200"/>
              </a:spcBef>
              <a:spcAft>
                <a:spcPts val="0"/>
              </a:spcAft>
              <a:buNone/>
            </a:pPr>
            <a:r>
              <a:rPr lang="uk"/>
              <a:t>Додайте сторінку у репозиторій.</a:t>
            </a:r>
            <a:endParaRPr/>
          </a:p>
          <a:p>
            <a:pPr indent="0" lvl="0" marL="0" rtl="0" algn="l">
              <a:lnSpc>
                <a:spcPct val="100000"/>
              </a:lnSpc>
              <a:spcBef>
                <a:spcPts val="1200"/>
              </a:spcBef>
              <a:spcAft>
                <a:spcPts val="0"/>
              </a:spcAft>
              <a:buNone/>
            </a:pPr>
            <a:r>
              <a:rPr lang="uk"/>
              <a:t>Зараз давайте додамо в репозитарій сторінку «Hello, World».</a:t>
            </a:r>
            <a:endParaRPr/>
          </a:p>
          <a:p>
            <a:pPr indent="0" lvl="0" marL="0" rtl="0" algn="l">
              <a:lnSpc>
                <a:spcPct val="100000"/>
              </a:lnSpc>
              <a:spcBef>
                <a:spcPts val="1200"/>
              </a:spcBef>
              <a:spcAft>
                <a:spcPts val="0"/>
              </a:spcAft>
              <a:buNone/>
            </a:pPr>
            <a:r>
              <a:rPr lang="uk"/>
              <a:t>Виконайте:</a:t>
            </a:r>
            <a:endParaRPr/>
          </a:p>
          <a:p>
            <a:pPr indent="0" lvl="0" marL="0" rtl="0" algn="l">
              <a:lnSpc>
                <a:spcPct val="100000"/>
              </a:lnSpc>
              <a:spcBef>
                <a:spcPts val="1200"/>
              </a:spcBef>
              <a:spcAft>
                <a:spcPts val="0"/>
              </a:spcAft>
              <a:buNone/>
            </a:pPr>
            <a:r>
              <a:rPr lang="uk"/>
              <a:t>git add hello.html</a:t>
            </a:r>
            <a:endParaRPr/>
          </a:p>
          <a:p>
            <a:pPr indent="0" lvl="0" marL="0" rtl="0" algn="l">
              <a:lnSpc>
                <a:spcPct val="100000"/>
              </a:lnSpc>
              <a:spcBef>
                <a:spcPts val="1200"/>
              </a:spcBef>
              <a:spcAft>
                <a:spcPts val="1200"/>
              </a:spcAft>
              <a:buNone/>
            </a:pPr>
            <a:r>
              <a:rPr lang="uk"/>
              <a:t>git commit -m "First Commit"</a:t>
            </a:r>
            <a:endParaRPr/>
          </a:p>
        </p:txBody>
      </p:sp>
      <p:sp>
        <p:nvSpPr>
          <p:cNvPr id="195" name="Google Shape;195;p23"/>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Клонування репозиторію</a:t>
            </a:r>
            <a:endParaRPr/>
          </a:p>
        </p:txBody>
      </p:sp>
      <p:sp>
        <p:nvSpPr>
          <p:cNvPr id="201" name="Google Shape;201;p24"/>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clone &lt;link&gt;</a:t>
            </a:r>
            <a:endParaRPr/>
          </a:p>
          <a:p>
            <a:pPr indent="0" lvl="0" marL="0" rtl="0" algn="l">
              <a:spcBef>
                <a:spcPts val="1200"/>
              </a:spcBef>
              <a:spcAft>
                <a:spcPts val="0"/>
              </a:spcAft>
              <a:buNone/>
            </a:pPr>
            <a:r>
              <a:rPr lang="uk"/>
              <a:t>напр.</a:t>
            </a:r>
            <a:endParaRPr/>
          </a:p>
          <a:p>
            <a:pPr indent="0" lvl="0" marL="0" rtl="0" algn="l">
              <a:spcBef>
                <a:spcPts val="1200"/>
              </a:spcBef>
              <a:spcAft>
                <a:spcPts val="0"/>
              </a:spcAft>
              <a:buNone/>
            </a:pPr>
            <a:r>
              <a:rPr lang="uk"/>
              <a:t>git clone </a:t>
            </a:r>
            <a:r>
              <a:rPr lang="uk"/>
              <a:t>https://github.com/alex-pancho/testtask.git</a:t>
            </a:r>
            <a:endParaRPr/>
          </a:p>
          <a:p>
            <a:pPr indent="0" lvl="0" marL="0" rtl="0" algn="l">
              <a:spcBef>
                <a:spcPts val="1200"/>
              </a:spcBef>
              <a:spcAft>
                <a:spcPts val="1200"/>
              </a:spcAft>
              <a:buNone/>
            </a:pPr>
            <a:r>
              <a:t/>
            </a:r>
            <a:endParaRPr/>
          </a:p>
        </p:txBody>
      </p:sp>
      <p:sp>
        <p:nvSpPr>
          <p:cNvPr id="202" name="Google Shape;202;p2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Відстеження та коміт</a:t>
            </a:r>
            <a:endParaRPr/>
          </a:p>
        </p:txBody>
      </p:sp>
      <p:sp>
        <p:nvSpPr>
          <p:cNvPr id="208" name="Google Shape;208;p25"/>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status – показує статус файлів;</a:t>
            </a:r>
            <a:endParaRPr/>
          </a:p>
          <a:p>
            <a:pPr indent="0" lvl="0" marL="0" rtl="0" algn="l">
              <a:spcBef>
                <a:spcPts val="1200"/>
              </a:spcBef>
              <a:spcAft>
                <a:spcPts val="0"/>
              </a:spcAft>
              <a:buNone/>
            </a:pPr>
            <a:r>
              <a:rPr lang="uk"/>
              <a:t>git add &lt;file&gt; – підготовка одного файлу до коміту;</a:t>
            </a:r>
            <a:endParaRPr/>
          </a:p>
          <a:p>
            <a:pPr indent="0" lvl="0" marL="0" rtl="0" algn="l">
              <a:spcBef>
                <a:spcPts val="1200"/>
              </a:spcBef>
              <a:spcAft>
                <a:spcPts val="0"/>
              </a:spcAft>
              <a:buNone/>
            </a:pPr>
            <a:r>
              <a:rPr lang="uk"/>
              <a:t>git add .   –  підготовка всіх змінених файлів до коміту;</a:t>
            </a:r>
            <a:endParaRPr/>
          </a:p>
          <a:p>
            <a:pPr indent="0" lvl="0" marL="0" rtl="0" algn="l">
              <a:spcBef>
                <a:spcPts val="1200"/>
              </a:spcBef>
              <a:spcAft>
                <a:spcPts val="0"/>
              </a:spcAft>
              <a:buNone/>
            </a:pPr>
            <a:r>
              <a:rPr lang="uk"/>
              <a:t>git commit -m "my first commit" – створює коміт;</a:t>
            </a:r>
            <a:endParaRPr/>
          </a:p>
          <a:p>
            <a:pPr indent="0" lvl="0" marL="0" rtl="0" algn="l">
              <a:spcBef>
                <a:spcPts val="1200"/>
              </a:spcBef>
              <a:spcAft>
                <a:spcPts val="0"/>
              </a:spcAft>
              <a:buNone/>
            </a:pPr>
            <a:r>
              <a:rPr lang="uk"/>
              <a:t>git commit -a -m "name of commit" – підготовка файлів та коміт одночасно;</a:t>
            </a:r>
            <a:endParaRPr/>
          </a:p>
          <a:p>
            <a:pPr indent="0" lvl="0" marL="0" rtl="0" algn="l">
              <a:spcBef>
                <a:spcPts val="1200"/>
              </a:spcBef>
              <a:spcAft>
                <a:spcPts val="0"/>
              </a:spcAft>
              <a:buNone/>
            </a:pPr>
            <a:r>
              <a:rPr lang="uk"/>
              <a:t>git diff – показує зміни у файлі. Працює лише з stage файлами;</a:t>
            </a:r>
            <a:endParaRPr/>
          </a:p>
          <a:p>
            <a:pPr indent="0" lvl="0" marL="0" rtl="0" algn="l">
              <a:spcBef>
                <a:spcPts val="1200"/>
              </a:spcBef>
              <a:spcAft>
                <a:spcPts val="0"/>
              </a:spcAft>
              <a:buNone/>
            </a:pPr>
            <a:r>
              <a:rPr lang="uk"/>
              <a:t>git push – відправляє коміт на зберігання;</a:t>
            </a:r>
            <a:endParaRPr/>
          </a:p>
          <a:p>
            <a:pPr indent="0" lvl="0" marL="0" rtl="0" algn="l">
              <a:spcBef>
                <a:spcPts val="1200"/>
              </a:spcBef>
              <a:spcAft>
                <a:spcPts val="1200"/>
              </a:spcAft>
              <a:buNone/>
            </a:pPr>
            <a:r>
              <a:rPr lang="uk"/>
              <a:t>git log – показує усі коміти;</a:t>
            </a:r>
            <a:endParaRPr/>
          </a:p>
        </p:txBody>
      </p:sp>
      <p:sp>
        <p:nvSpPr>
          <p:cNvPr id="209" name="Google Shape;209;p25"/>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210" name="Google Shape;210;p25"/>
          <p:cNvSpPr txBox="1"/>
          <p:nvPr/>
        </p:nvSpPr>
        <p:spPr>
          <a:xfrm>
            <a:off x="6703525" y="1366525"/>
            <a:ext cx="22041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2"/>
                </a:solidFill>
                <a:latin typeface="Roboto"/>
                <a:ea typeface="Roboto"/>
                <a:cs typeface="Roboto"/>
                <a:sym typeface="Roboto"/>
              </a:rPr>
              <a:t>отримання і запис змін:</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uk" sz="1800">
                <a:solidFill>
                  <a:schemeClr val="dk2"/>
                </a:solidFill>
                <a:latin typeface="Roboto"/>
                <a:ea typeface="Roboto"/>
                <a:cs typeface="Roboto"/>
                <a:sym typeface="Roboto"/>
              </a:rPr>
              <a:t>git pull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Видалення коміту або скасування змін</a:t>
            </a:r>
            <a:endParaRPr/>
          </a:p>
        </p:txBody>
      </p:sp>
      <p:sp>
        <p:nvSpPr>
          <p:cNvPr id="216" name="Google Shape;216;p26"/>
          <p:cNvSpPr txBox="1"/>
          <p:nvPr>
            <p:ph idx="1" type="body"/>
          </p:nvPr>
        </p:nvSpPr>
        <p:spPr>
          <a:xfrm>
            <a:off x="311700" y="902250"/>
            <a:ext cx="8413200" cy="4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reset --hard               – скасування локальних змін</a:t>
            </a:r>
            <a:endParaRPr/>
          </a:p>
          <a:p>
            <a:pPr indent="0" lvl="0" marL="0" rtl="0" algn="l">
              <a:spcBef>
                <a:spcPts val="1200"/>
              </a:spcBef>
              <a:spcAft>
                <a:spcPts val="0"/>
              </a:spcAft>
              <a:buNone/>
            </a:pPr>
            <a:r>
              <a:rPr lang="uk"/>
              <a:t>git reset HEAD~&lt;INT&gt;  – відкат історії на вказану кількість комітів</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uk"/>
              <a:t>Переписування історії:</a:t>
            </a:r>
            <a:endParaRPr b="1"/>
          </a:p>
          <a:p>
            <a:pPr indent="0" lvl="0" marL="0" rtl="0" algn="l">
              <a:spcBef>
                <a:spcPts val="1200"/>
              </a:spcBef>
              <a:spcAft>
                <a:spcPts val="0"/>
              </a:spcAft>
              <a:buNone/>
            </a:pPr>
            <a:r>
              <a:rPr lang="uk"/>
              <a:t>git rebase -i &lt;hash of commit&gt;</a:t>
            </a:r>
            <a:endParaRPr/>
          </a:p>
          <a:p>
            <a:pPr indent="0" lvl="0" marL="0" rtl="0" algn="l">
              <a:spcBef>
                <a:spcPts val="1200"/>
              </a:spcBef>
              <a:spcAft>
                <a:spcPts val="0"/>
              </a:spcAft>
              <a:buNone/>
            </a:pPr>
            <a:r>
              <a:rPr lang="uk"/>
              <a:t>d for delete commit</a:t>
            </a:r>
            <a:endParaRPr/>
          </a:p>
          <a:p>
            <a:pPr indent="0" lvl="0" marL="0" rtl="0" algn="l">
              <a:spcBef>
                <a:spcPts val="1200"/>
              </a:spcBef>
              <a:spcAft>
                <a:spcPts val="0"/>
              </a:spcAft>
              <a:buNone/>
            </a:pPr>
            <a:r>
              <a:rPr lang="uk"/>
              <a:t>s for squash</a:t>
            </a:r>
            <a:endParaRPr/>
          </a:p>
          <a:p>
            <a:pPr indent="0" lvl="0" marL="0" rtl="0" algn="l">
              <a:spcBef>
                <a:spcPts val="1200"/>
              </a:spcBef>
              <a:spcAft>
                <a:spcPts val="0"/>
              </a:spcAft>
              <a:buNone/>
            </a:pPr>
            <a:r>
              <a:rPr lang="uk"/>
              <a:t>git push --force</a:t>
            </a:r>
            <a:endParaRPr/>
          </a:p>
          <a:p>
            <a:pPr indent="0" lvl="0" marL="0" rtl="0" algn="l">
              <a:spcBef>
                <a:spcPts val="1200"/>
              </a:spcBef>
              <a:spcAft>
                <a:spcPts val="1200"/>
              </a:spcAft>
              <a:buNone/>
            </a:pPr>
            <a:r>
              <a:t/>
            </a:r>
            <a:endParaRPr/>
          </a:p>
        </p:txBody>
      </p:sp>
      <p:sp>
        <p:nvSpPr>
          <p:cNvPr id="217" name="Google Shape;217;p26"/>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Гілки і злиття</a:t>
            </a:r>
            <a:endParaRPr/>
          </a:p>
        </p:txBody>
      </p:sp>
      <p:sp>
        <p:nvSpPr>
          <p:cNvPr id="223" name="Google Shape;223;p27"/>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Створення гілки:</a:t>
            </a:r>
            <a:br>
              <a:rPr lang="uk"/>
            </a:br>
            <a:r>
              <a:rPr lang="uk"/>
              <a:t>git branch &lt;ім'я_гілки&gt;</a:t>
            </a:r>
            <a:endParaRPr/>
          </a:p>
          <a:p>
            <a:pPr indent="0" lvl="0" marL="0" rtl="0" algn="l">
              <a:spcBef>
                <a:spcPts val="1200"/>
              </a:spcBef>
              <a:spcAft>
                <a:spcPts val="0"/>
              </a:spcAft>
              <a:buNone/>
            </a:pPr>
            <a:r>
              <a:rPr lang="uk"/>
              <a:t>Перемикання на гілку:</a:t>
            </a:r>
            <a:endParaRPr/>
          </a:p>
          <a:p>
            <a:pPr indent="0" lvl="0" marL="0" rtl="0" algn="l">
              <a:spcBef>
                <a:spcPts val="1200"/>
              </a:spcBef>
              <a:spcAft>
                <a:spcPts val="0"/>
              </a:spcAft>
              <a:buNone/>
            </a:pPr>
            <a:r>
              <a:rPr lang="uk"/>
              <a:t>git checkout &lt;ім'я_гілки&gt;</a:t>
            </a:r>
            <a:endParaRPr/>
          </a:p>
          <a:p>
            <a:pPr indent="0" lvl="0" marL="0" rtl="0" algn="l">
              <a:spcBef>
                <a:spcPts val="1200"/>
              </a:spcBef>
              <a:spcAft>
                <a:spcPts val="0"/>
              </a:spcAft>
              <a:buNone/>
            </a:pPr>
            <a:r>
              <a:rPr lang="uk"/>
              <a:t>перегляд гілок у віддаленому репозиторії:</a:t>
            </a:r>
            <a:br>
              <a:rPr lang="uk"/>
            </a:br>
            <a:r>
              <a:rPr lang="uk"/>
              <a:t>git branch -a</a:t>
            </a:r>
            <a:endParaRPr/>
          </a:p>
          <a:p>
            <a:pPr indent="0" lvl="0" marL="0" rtl="0" algn="l">
              <a:spcBef>
                <a:spcPts val="1200"/>
              </a:spcBef>
              <a:spcAft>
                <a:spcPts val="0"/>
              </a:spcAft>
              <a:buNone/>
            </a:pPr>
            <a:r>
              <a:rPr lang="uk"/>
              <a:t>Злиття гілок (мерж):</a:t>
            </a:r>
            <a:endParaRPr/>
          </a:p>
          <a:p>
            <a:pPr indent="0" lvl="0" marL="0" rtl="0" algn="l">
              <a:spcBef>
                <a:spcPts val="1200"/>
              </a:spcBef>
              <a:spcAft>
                <a:spcPts val="0"/>
              </a:spcAft>
              <a:buNone/>
            </a:pPr>
            <a:r>
              <a:rPr lang="uk"/>
              <a:t>git merge &lt;ім'я_гілки_в-яку-заливаємо-наш_код&gt;</a:t>
            </a:r>
            <a:endParaRPr/>
          </a:p>
          <a:p>
            <a:pPr indent="0" lvl="0" marL="0" rtl="0" algn="l">
              <a:spcBef>
                <a:spcPts val="1200"/>
              </a:spcBef>
              <a:spcAft>
                <a:spcPts val="1200"/>
              </a:spcAft>
              <a:buNone/>
            </a:pPr>
            <a:r>
              <a:t/>
            </a:r>
            <a:endParaRPr/>
          </a:p>
        </p:txBody>
      </p:sp>
      <p:sp>
        <p:nvSpPr>
          <p:cNvPr id="224" name="Google Shape;224;p27"/>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pic>
        <p:nvPicPr>
          <p:cNvPr id="230" name="Google Shape;230;p28"/>
          <p:cNvPicPr preferRelativeResize="0"/>
          <p:nvPr/>
        </p:nvPicPr>
        <p:blipFill rotWithShape="1">
          <a:blip r:embed="rId3">
            <a:alphaModFix/>
          </a:blip>
          <a:srcRect b="0" l="12876" r="16331" t="0"/>
          <a:stretch/>
        </p:blipFill>
        <p:spPr>
          <a:xfrm>
            <a:off x="48625" y="0"/>
            <a:ext cx="4104074" cy="2988975"/>
          </a:xfrm>
          <a:prstGeom prst="rect">
            <a:avLst/>
          </a:prstGeom>
          <a:noFill/>
          <a:ln>
            <a:noFill/>
          </a:ln>
        </p:spPr>
      </p:pic>
      <p:pic>
        <p:nvPicPr>
          <p:cNvPr id="231" name="Google Shape;231;p28"/>
          <p:cNvPicPr preferRelativeResize="0"/>
          <p:nvPr/>
        </p:nvPicPr>
        <p:blipFill rotWithShape="1">
          <a:blip r:embed="rId4">
            <a:alphaModFix/>
          </a:blip>
          <a:srcRect b="0" l="9185" r="10169" t="20000"/>
          <a:stretch/>
        </p:blipFill>
        <p:spPr>
          <a:xfrm>
            <a:off x="3234875" y="2470925"/>
            <a:ext cx="5501950" cy="3124550"/>
          </a:xfrm>
          <a:prstGeom prst="rect">
            <a:avLst/>
          </a:prstGeom>
          <a:noFill/>
          <a:ln>
            <a:noFill/>
          </a:ln>
        </p:spPr>
      </p:pic>
      <p:cxnSp>
        <p:nvCxnSpPr>
          <p:cNvPr id="232" name="Google Shape;232;p28"/>
          <p:cNvCxnSpPr>
            <a:stCxn id="230" idx="3"/>
            <a:endCxn id="231" idx="0"/>
          </p:cNvCxnSpPr>
          <p:nvPr/>
        </p:nvCxnSpPr>
        <p:spPr>
          <a:xfrm>
            <a:off x="4152699" y="1494487"/>
            <a:ext cx="1833300" cy="976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Конфлікти і вирішення конфліктів</a:t>
            </a:r>
            <a:endParaRPr/>
          </a:p>
        </p:txBody>
      </p:sp>
      <p:sp>
        <p:nvSpPr>
          <p:cNvPr id="238" name="Google Shape;238;p29"/>
          <p:cNvSpPr txBox="1"/>
          <p:nvPr>
            <p:ph idx="1" type="body"/>
          </p:nvPr>
        </p:nvSpPr>
        <p:spPr>
          <a:xfrm>
            <a:off x="311700" y="1366525"/>
            <a:ext cx="8520600" cy="39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600"/>
              <a:t>Конфлікт - зміни в коді, що суперечать існуючим змінам. Приклад:</a:t>
            </a:r>
            <a:endParaRPr sz="1600"/>
          </a:p>
          <a:p>
            <a:pPr indent="0" lvl="0" marL="0" rtl="0" algn="l">
              <a:spcBef>
                <a:spcPts val="1200"/>
              </a:spcBef>
              <a:spcAft>
                <a:spcPts val="0"/>
              </a:spcAft>
              <a:buNone/>
            </a:pPr>
            <a:r>
              <a:rPr lang="uk" sz="1600"/>
              <a:t>$ git merge master</a:t>
            </a:r>
            <a:endParaRPr sz="1600"/>
          </a:p>
          <a:p>
            <a:pPr indent="0" lvl="0" marL="0" rtl="0" algn="l">
              <a:spcBef>
                <a:spcPts val="1200"/>
              </a:spcBef>
              <a:spcAft>
                <a:spcPts val="0"/>
              </a:spcAft>
              <a:buNone/>
            </a:pPr>
            <a:r>
              <a:rPr lang="uk" sz="1600"/>
              <a:t>Auto-merging lib/hello.html</a:t>
            </a:r>
            <a:endParaRPr sz="1600"/>
          </a:p>
          <a:p>
            <a:pPr indent="0" lvl="0" marL="0" rtl="0" algn="l">
              <a:spcBef>
                <a:spcPts val="1200"/>
              </a:spcBef>
              <a:spcAft>
                <a:spcPts val="0"/>
              </a:spcAft>
              <a:buNone/>
            </a:pPr>
            <a:r>
              <a:rPr lang="uk" sz="1600"/>
              <a:t>CONFLICT (content): Merge conflict in lib/hello.html</a:t>
            </a:r>
            <a:endParaRPr sz="1600"/>
          </a:p>
          <a:p>
            <a:pPr indent="0" lvl="0" marL="0" rtl="0" algn="l">
              <a:spcBef>
                <a:spcPts val="1200"/>
              </a:spcBef>
              <a:spcAft>
                <a:spcPts val="0"/>
              </a:spcAft>
              <a:buNone/>
            </a:pPr>
            <a:r>
              <a:rPr lang="uk" sz="1600"/>
              <a:t>Automatic merge failed; fix conflicts and then commit the result.</a:t>
            </a:r>
            <a:endParaRPr sz="1600"/>
          </a:p>
          <a:p>
            <a:pPr indent="0" lvl="0" marL="0" rtl="0" algn="l">
              <a:spcBef>
                <a:spcPts val="1200"/>
              </a:spcBef>
              <a:spcAft>
                <a:spcPts val="0"/>
              </a:spcAft>
              <a:buNone/>
            </a:pPr>
            <a:r>
              <a:rPr lang="uk" sz="1600"/>
              <a:t>Вирішення конфлікту:</a:t>
            </a:r>
            <a:endParaRPr sz="1600"/>
          </a:p>
          <a:p>
            <a:pPr indent="0" lvl="0" marL="0" rtl="0" algn="l">
              <a:spcBef>
                <a:spcPts val="1200"/>
              </a:spcBef>
              <a:spcAft>
                <a:spcPts val="0"/>
              </a:spcAft>
              <a:buNone/>
            </a:pPr>
            <a:r>
              <a:rPr lang="uk" sz="1600"/>
              <a:t>файл з конфліктом редагується вручну і створюється коміт</a:t>
            </a:r>
            <a:endParaRPr sz="1600"/>
          </a:p>
          <a:p>
            <a:pPr indent="0" lvl="0" marL="0" rtl="0" algn="l">
              <a:spcBef>
                <a:spcPts val="1200"/>
              </a:spcBef>
              <a:spcAft>
                <a:spcPts val="0"/>
              </a:spcAft>
              <a:buNone/>
            </a:pPr>
            <a:r>
              <a:rPr lang="uk" sz="1600"/>
              <a:t>git add lib/hello.html</a:t>
            </a:r>
            <a:endParaRPr sz="1600"/>
          </a:p>
          <a:p>
            <a:pPr indent="0" lvl="0" marL="0" rtl="0" algn="l">
              <a:spcBef>
                <a:spcPts val="1200"/>
              </a:spcBef>
              <a:spcAft>
                <a:spcPts val="1200"/>
              </a:spcAft>
              <a:buNone/>
            </a:pPr>
            <a:r>
              <a:rPr lang="uk" sz="1600"/>
              <a:t>git commit -m "Merged master fixed conflict."</a:t>
            </a:r>
            <a:endParaRPr sz="1600"/>
          </a:p>
        </p:txBody>
      </p:sp>
      <p:sp>
        <p:nvSpPr>
          <p:cNvPr id="239" name="Google Shape;239;p29"/>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Більше інформації про гіт:</a:t>
            </a:r>
            <a:endParaRPr/>
          </a:p>
        </p:txBody>
      </p:sp>
      <p:sp>
        <p:nvSpPr>
          <p:cNvPr id="245" name="Google Shape;245;p30"/>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u="sng">
                <a:solidFill>
                  <a:schemeClr val="hlink"/>
                </a:solidFill>
                <a:hlinkClick r:id="rId3"/>
              </a:rPr>
              <a:t>https://githowto.com/uk</a:t>
            </a:r>
            <a:endParaRPr/>
          </a:p>
          <a:p>
            <a:pPr indent="0" lvl="0" marL="0" rtl="0" algn="l">
              <a:spcBef>
                <a:spcPts val="1200"/>
              </a:spcBef>
              <a:spcAft>
                <a:spcPts val="0"/>
              </a:spcAft>
              <a:buNone/>
            </a:pPr>
            <a:r>
              <a:rPr lang="uk" u="sng">
                <a:solidFill>
                  <a:schemeClr val="hlink"/>
                </a:solidFill>
                <a:hlinkClick r:id="rId4"/>
              </a:rPr>
              <a:t>https://git-scm.com/book/uk/v2/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6" name="Google Shape;246;p30"/>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Робота без системи контролю версій</a:t>
            </a:r>
            <a:endParaRPr/>
          </a:p>
        </p:txBody>
      </p:sp>
      <p:sp>
        <p:nvSpPr>
          <p:cNvPr id="95" name="Google Shape;95;p1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sp>
        <p:nvSpPr>
          <p:cNvPr id="96" name="Google Shape;96;p14"/>
          <p:cNvSpPr/>
          <p:nvPr/>
        </p:nvSpPr>
        <p:spPr>
          <a:xfrm>
            <a:off x="549975"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7" name="Google Shape;97;p14"/>
          <p:cNvSpPr/>
          <p:nvPr/>
        </p:nvSpPr>
        <p:spPr>
          <a:xfrm>
            <a:off x="2432050"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8" name="Google Shape;98;p14"/>
          <p:cNvSpPr/>
          <p:nvPr/>
        </p:nvSpPr>
        <p:spPr>
          <a:xfrm>
            <a:off x="2432050"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9" name="Google Shape;99;p14"/>
          <p:cNvSpPr/>
          <p:nvPr/>
        </p:nvSpPr>
        <p:spPr>
          <a:xfrm>
            <a:off x="4338025"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00" name="Google Shape;100;p14"/>
          <p:cNvSpPr/>
          <p:nvPr/>
        </p:nvSpPr>
        <p:spPr>
          <a:xfrm>
            <a:off x="4338025"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sp>
        <p:nvSpPr>
          <p:cNvPr id="101" name="Google Shape;101;p14"/>
          <p:cNvSpPr txBox="1"/>
          <p:nvPr/>
        </p:nvSpPr>
        <p:spPr>
          <a:xfrm>
            <a:off x="54997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02" name="Google Shape;102;p14"/>
          <p:cNvSpPr txBox="1"/>
          <p:nvPr/>
        </p:nvSpPr>
        <p:spPr>
          <a:xfrm>
            <a:off x="2432050" y="90225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Dev1</a:t>
            </a:r>
            <a:endParaRPr>
              <a:latin typeface="Roboto"/>
              <a:ea typeface="Roboto"/>
              <a:cs typeface="Roboto"/>
              <a:sym typeface="Roboto"/>
            </a:endParaRPr>
          </a:p>
        </p:txBody>
      </p:sp>
      <p:sp>
        <p:nvSpPr>
          <p:cNvPr id="103" name="Google Shape;103;p14"/>
          <p:cNvSpPr txBox="1"/>
          <p:nvPr/>
        </p:nvSpPr>
        <p:spPr>
          <a:xfrm>
            <a:off x="2432050" y="31684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Dev2</a:t>
            </a:r>
            <a:endParaRPr>
              <a:latin typeface="Roboto"/>
              <a:ea typeface="Roboto"/>
              <a:cs typeface="Roboto"/>
              <a:sym typeface="Roboto"/>
            </a:endParaRPr>
          </a:p>
        </p:txBody>
      </p:sp>
      <p:cxnSp>
        <p:nvCxnSpPr>
          <p:cNvPr id="104" name="Google Shape;104;p14"/>
          <p:cNvCxnSpPr>
            <a:stCxn id="96" idx="3"/>
            <a:endCxn id="97" idx="1"/>
          </p:cNvCxnSpPr>
          <p:nvPr/>
        </p:nvCxnSpPr>
        <p:spPr>
          <a:xfrm flipH="1" rot="10800000">
            <a:off x="2199975" y="2254125"/>
            <a:ext cx="232200" cy="487800"/>
          </a:xfrm>
          <a:prstGeom prst="straightConnector1">
            <a:avLst/>
          </a:prstGeom>
          <a:noFill/>
          <a:ln cap="flat" cmpd="sng" w="28575">
            <a:solidFill>
              <a:schemeClr val="dk2"/>
            </a:solidFill>
            <a:prstDash val="solid"/>
            <a:round/>
            <a:headEnd len="med" w="med" type="none"/>
            <a:tailEnd len="med" w="med" type="triangle"/>
          </a:ln>
        </p:spPr>
      </p:cxnSp>
      <p:cxnSp>
        <p:nvCxnSpPr>
          <p:cNvPr id="105" name="Google Shape;105;p14"/>
          <p:cNvCxnSpPr>
            <a:stCxn id="96" idx="2"/>
            <a:endCxn id="98" idx="1"/>
          </p:cNvCxnSpPr>
          <p:nvPr/>
        </p:nvCxnSpPr>
        <p:spPr>
          <a:xfrm>
            <a:off x="1374975" y="3546975"/>
            <a:ext cx="1057200" cy="826800"/>
          </a:xfrm>
          <a:prstGeom prst="straightConnector1">
            <a:avLst/>
          </a:prstGeom>
          <a:noFill/>
          <a:ln cap="flat" cmpd="sng" w="28575">
            <a:solidFill>
              <a:schemeClr val="dk2"/>
            </a:solidFill>
            <a:prstDash val="solid"/>
            <a:round/>
            <a:headEnd len="med" w="med" type="none"/>
            <a:tailEnd len="med" w="med" type="triangle"/>
          </a:ln>
        </p:spPr>
      </p:cxnSp>
      <p:cxnSp>
        <p:nvCxnSpPr>
          <p:cNvPr id="106" name="Google Shape;106;p14"/>
          <p:cNvCxnSpPr>
            <a:stCxn id="97" idx="3"/>
            <a:endCxn id="99" idx="1"/>
          </p:cNvCxnSpPr>
          <p:nvPr/>
        </p:nvCxnSpPr>
        <p:spPr>
          <a:xfrm>
            <a:off x="4082050" y="2254050"/>
            <a:ext cx="255900" cy="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4"/>
          <p:cNvCxnSpPr>
            <a:stCxn id="98" idx="3"/>
            <a:endCxn id="100" idx="1"/>
          </p:cNvCxnSpPr>
          <p:nvPr/>
        </p:nvCxnSpPr>
        <p:spPr>
          <a:xfrm>
            <a:off x="4082050" y="4373650"/>
            <a:ext cx="255900" cy="0"/>
          </a:xfrm>
          <a:prstGeom prst="straightConnector1">
            <a:avLst/>
          </a:prstGeom>
          <a:noFill/>
          <a:ln cap="flat" cmpd="sng" w="28575">
            <a:solidFill>
              <a:schemeClr val="dk2"/>
            </a:solidFill>
            <a:prstDash val="solid"/>
            <a:round/>
            <a:headEnd len="med" w="med" type="none"/>
            <a:tailEnd len="med" w="med" type="triangle"/>
          </a:ln>
        </p:spPr>
      </p:cxnSp>
      <p:sp>
        <p:nvSpPr>
          <p:cNvPr id="108" name="Google Shape;108;p14"/>
          <p:cNvSpPr txBox="1"/>
          <p:nvPr/>
        </p:nvSpPr>
        <p:spPr>
          <a:xfrm>
            <a:off x="6433325" y="1536675"/>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09" name="Google Shape;109;p14"/>
          <p:cNvSpPr/>
          <p:nvPr/>
        </p:nvSpPr>
        <p:spPr>
          <a:xfrm>
            <a:off x="6393450"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10" name="Google Shape;110;p14"/>
          <p:cNvSpPr/>
          <p:nvPr/>
        </p:nvSpPr>
        <p:spPr>
          <a:xfrm>
            <a:off x="6291750" y="18492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11" name="Google Shape;111;p14"/>
          <p:cNvSpPr/>
          <p:nvPr/>
        </p:nvSpPr>
        <p:spPr>
          <a:xfrm>
            <a:off x="6478200" y="2195925"/>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cxnSp>
        <p:nvCxnSpPr>
          <p:cNvPr id="112" name="Google Shape;112;p14"/>
          <p:cNvCxnSpPr>
            <a:stCxn id="99" idx="3"/>
            <a:endCxn id="110" idx="1"/>
          </p:cNvCxnSpPr>
          <p:nvPr/>
        </p:nvCxnSpPr>
        <p:spPr>
          <a:xfrm>
            <a:off x="5988025" y="2254050"/>
            <a:ext cx="303600" cy="400200"/>
          </a:xfrm>
          <a:prstGeom prst="straightConnector1">
            <a:avLst/>
          </a:prstGeom>
          <a:noFill/>
          <a:ln cap="flat" cmpd="sng" w="28575">
            <a:solidFill>
              <a:schemeClr val="dk2"/>
            </a:solidFill>
            <a:prstDash val="solid"/>
            <a:round/>
            <a:headEnd len="med" w="med" type="none"/>
            <a:tailEnd len="med" w="med" type="triangle"/>
          </a:ln>
        </p:spPr>
      </p:cxnSp>
      <p:cxnSp>
        <p:nvCxnSpPr>
          <p:cNvPr id="113" name="Google Shape;113;p14"/>
          <p:cNvCxnSpPr>
            <a:stCxn id="100" idx="3"/>
            <a:endCxn id="111" idx="1"/>
          </p:cNvCxnSpPr>
          <p:nvPr/>
        </p:nvCxnSpPr>
        <p:spPr>
          <a:xfrm flipH="1" rot="10800000">
            <a:off x="5988025" y="3000850"/>
            <a:ext cx="490200" cy="1372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Робота системи контролю версій</a:t>
            </a:r>
            <a:endParaRPr/>
          </a:p>
        </p:txBody>
      </p:sp>
      <p:sp>
        <p:nvSpPr>
          <p:cNvPr id="119" name="Google Shape;119;p15"/>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sp>
        <p:nvSpPr>
          <p:cNvPr id="120" name="Google Shape;120;p15"/>
          <p:cNvSpPr/>
          <p:nvPr/>
        </p:nvSpPr>
        <p:spPr>
          <a:xfrm>
            <a:off x="246325"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1" name="Google Shape;121;p15"/>
          <p:cNvSpPr/>
          <p:nvPr/>
        </p:nvSpPr>
        <p:spPr>
          <a:xfrm>
            <a:off x="2128400"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2" name="Google Shape;122;p15"/>
          <p:cNvSpPr/>
          <p:nvPr/>
        </p:nvSpPr>
        <p:spPr>
          <a:xfrm>
            <a:off x="2128400"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3" name="Google Shape;123;p15"/>
          <p:cNvSpPr/>
          <p:nvPr/>
        </p:nvSpPr>
        <p:spPr>
          <a:xfrm>
            <a:off x="4010475"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4" name="Google Shape;124;p15"/>
          <p:cNvSpPr/>
          <p:nvPr/>
        </p:nvSpPr>
        <p:spPr>
          <a:xfrm>
            <a:off x="4010475"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sp>
        <p:nvSpPr>
          <p:cNvPr id="125" name="Google Shape;125;p15"/>
          <p:cNvSpPr txBox="1"/>
          <p:nvPr/>
        </p:nvSpPr>
        <p:spPr>
          <a:xfrm>
            <a:off x="24632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26" name="Google Shape;126;p15"/>
          <p:cNvSpPr txBox="1"/>
          <p:nvPr/>
        </p:nvSpPr>
        <p:spPr>
          <a:xfrm>
            <a:off x="2128400" y="90225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Dev1</a:t>
            </a:r>
            <a:endParaRPr>
              <a:latin typeface="Roboto"/>
              <a:ea typeface="Roboto"/>
              <a:cs typeface="Roboto"/>
              <a:sym typeface="Roboto"/>
            </a:endParaRPr>
          </a:p>
        </p:txBody>
      </p:sp>
      <p:sp>
        <p:nvSpPr>
          <p:cNvPr id="127" name="Google Shape;127;p15"/>
          <p:cNvSpPr txBox="1"/>
          <p:nvPr/>
        </p:nvSpPr>
        <p:spPr>
          <a:xfrm>
            <a:off x="2128400" y="31684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Dev2</a:t>
            </a:r>
            <a:endParaRPr>
              <a:latin typeface="Roboto"/>
              <a:ea typeface="Roboto"/>
              <a:cs typeface="Roboto"/>
              <a:sym typeface="Roboto"/>
            </a:endParaRPr>
          </a:p>
        </p:txBody>
      </p:sp>
      <p:cxnSp>
        <p:nvCxnSpPr>
          <p:cNvPr id="128" name="Google Shape;128;p15"/>
          <p:cNvCxnSpPr>
            <a:stCxn id="120" idx="3"/>
            <a:endCxn id="121" idx="1"/>
          </p:cNvCxnSpPr>
          <p:nvPr/>
        </p:nvCxnSpPr>
        <p:spPr>
          <a:xfrm flipH="1" rot="10800000">
            <a:off x="1896325" y="2254125"/>
            <a:ext cx="232200" cy="487800"/>
          </a:xfrm>
          <a:prstGeom prst="straightConnector1">
            <a:avLst/>
          </a:prstGeom>
          <a:noFill/>
          <a:ln cap="flat" cmpd="sng" w="28575">
            <a:solidFill>
              <a:schemeClr val="dk2"/>
            </a:solidFill>
            <a:prstDash val="solid"/>
            <a:round/>
            <a:headEnd len="med" w="med" type="none"/>
            <a:tailEnd len="med" w="med" type="triangle"/>
          </a:ln>
        </p:spPr>
      </p:cxnSp>
      <p:cxnSp>
        <p:nvCxnSpPr>
          <p:cNvPr id="129" name="Google Shape;129;p15"/>
          <p:cNvCxnSpPr>
            <a:stCxn id="120" idx="2"/>
            <a:endCxn id="122" idx="1"/>
          </p:cNvCxnSpPr>
          <p:nvPr/>
        </p:nvCxnSpPr>
        <p:spPr>
          <a:xfrm>
            <a:off x="1071325" y="3546975"/>
            <a:ext cx="1057200" cy="826800"/>
          </a:xfrm>
          <a:prstGeom prst="straightConnector1">
            <a:avLst/>
          </a:prstGeom>
          <a:noFill/>
          <a:ln cap="flat" cmpd="sng" w="28575">
            <a:solidFill>
              <a:schemeClr val="dk2"/>
            </a:solidFill>
            <a:prstDash val="solid"/>
            <a:round/>
            <a:headEnd len="med" w="med" type="none"/>
            <a:tailEnd len="med" w="med" type="triangle"/>
          </a:ln>
        </p:spPr>
      </p:cxnSp>
      <p:cxnSp>
        <p:nvCxnSpPr>
          <p:cNvPr id="130" name="Google Shape;130;p15"/>
          <p:cNvCxnSpPr>
            <a:stCxn id="121" idx="3"/>
            <a:endCxn id="123" idx="1"/>
          </p:cNvCxnSpPr>
          <p:nvPr/>
        </p:nvCxnSpPr>
        <p:spPr>
          <a:xfrm>
            <a:off x="3778400" y="2254050"/>
            <a:ext cx="232200" cy="0"/>
          </a:xfrm>
          <a:prstGeom prst="straightConnector1">
            <a:avLst/>
          </a:prstGeom>
          <a:noFill/>
          <a:ln cap="flat" cmpd="sng" w="28575">
            <a:solidFill>
              <a:schemeClr val="dk2"/>
            </a:solidFill>
            <a:prstDash val="solid"/>
            <a:round/>
            <a:headEnd len="med" w="med" type="none"/>
            <a:tailEnd len="med" w="med" type="triangle"/>
          </a:ln>
        </p:spPr>
      </p:cxnSp>
      <p:cxnSp>
        <p:nvCxnSpPr>
          <p:cNvPr id="131" name="Google Shape;131;p15"/>
          <p:cNvCxnSpPr>
            <a:stCxn id="122" idx="3"/>
            <a:endCxn id="124" idx="1"/>
          </p:cNvCxnSpPr>
          <p:nvPr/>
        </p:nvCxnSpPr>
        <p:spPr>
          <a:xfrm>
            <a:off x="3778400" y="4373650"/>
            <a:ext cx="232200" cy="0"/>
          </a:xfrm>
          <a:prstGeom prst="straightConnector1">
            <a:avLst/>
          </a:prstGeom>
          <a:noFill/>
          <a:ln cap="flat" cmpd="sng" w="28575">
            <a:solidFill>
              <a:schemeClr val="dk2"/>
            </a:solidFill>
            <a:prstDash val="solid"/>
            <a:round/>
            <a:headEnd len="med" w="med" type="none"/>
            <a:tailEnd len="med" w="med" type="triangle"/>
          </a:ln>
        </p:spPr>
      </p:cxnSp>
      <p:sp>
        <p:nvSpPr>
          <p:cNvPr id="132" name="Google Shape;132;p15"/>
          <p:cNvSpPr txBox="1"/>
          <p:nvPr/>
        </p:nvSpPr>
        <p:spPr>
          <a:xfrm>
            <a:off x="717972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33" name="Google Shape;133;p15"/>
          <p:cNvSpPr/>
          <p:nvPr/>
        </p:nvSpPr>
        <p:spPr>
          <a:xfrm>
            <a:off x="6749225" y="2253750"/>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latin typeface="Montserrat"/>
              <a:ea typeface="Montserrat"/>
              <a:cs typeface="Montserrat"/>
              <a:sym typeface="Montserrat"/>
            </a:endParaRPr>
          </a:p>
        </p:txBody>
      </p:sp>
      <p:cxnSp>
        <p:nvCxnSpPr>
          <p:cNvPr id="134" name="Google Shape;134;p15"/>
          <p:cNvCxnSpPr>
            <a:stCxn id="123" idx="3"/>
            <a:endCxn id="133" idx="1"/>
          </p:cNvCxnSpPr>
          <p:nvPr/>
        </p:nvCxnSpPr>
        <p:spPr>
          <a:xfrm>
            <a:off x="5660475" y="2254050"/>
            <a:ext cx="1088700" cy="804900"/>
          </a:xfrm>
          <a:prstGeom prst="straightConnector1">
            <a:avLst/>
          </a:prstGeom>
          <a:noFill/>
          <a:ln cap="flat" cmpd="sng" w="28575">
            <a:solidFill>
              <a:schemeClr val="dk2"/>
            </a:solidFill>
            <a:prstDash val="solid"/>
            <a:round/>
            <a:headEnd len="med" w="med" type="none"/>
            <a:tailEnd len="med" w="med" type="triangle"/>
          </a:ln>
        </p:spPr>
      </p:cxnSp>
      <p:cxnSp>
        <p:nvCxnSpPr>
          <p:cNvPr id="135" name="Google Shape;135;p15"/>
          <p:cNvCxnSpPr>
            <a:stCxn id="124" idx="3"/>
            <a:endCxn id="133" idx="1"/>
          </p:cNvCxnSpPr>
          <p:nvPr/>
        </p:nvCxnSpPr>
        <p:spPr>
          <a:xfrm flipH="1" rot="10800000">
            <a:off x="5660475" y="3058750"/>
            <a:ext cx="1088700" cy="1314900"/>
          </a:xfrm>
          <a:prstGeom prst="straightConnector1">
            <a:avLst/>
          </a:prstGeom>
          <a:noFill/>
          <a:ln cap="flat" cmpd="sng" w="28575">
            <a:solidFill>
              <a:schemeClr val="dk2"/>
            </a:solidFill>
            <a:prstDash val="solid"/>
            <a:round/>
            <a:headEnd len="med" w="med" type="none"/>
            <a:tailEnd len="med" w="med" type="triangle"/>
          </a:ln>
        </p:spPr>
      </p:cxnSp>
      <p:sp>
        <p:nvSpPr>
          <p:cNvPr id="136" name="Google Shape;136;p15"/>
          <p:cNvSpPr txBox="1"/>
          <p:nvPr/>
        </p:nvSpPr>
        <p:spPr>
          <a:xfrm>
            <a:off x="5947775" y="3910350"/>
            <a:ext cx="1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&gt;&gt; 5: </a:t>
            </a:r>
            <a:r>
              <a:rPr lang="uk" sz="1200">
                <a:solidFill>
                  <a:srgbClr val="CC0000"/>
                </a:solidFill>
                <a:latin typeface="Montserrat"/>
                <a:ea typeface="Montserrat"/>
                <a:cs typeface="Montserrat"/>
                <a:sym typeface="Montserrat"/>
              </a:rPr>
              <a:t>return i * i//30</a:t>
            </a:r>
            <a:endParaRPr>
              <a:latin typeface="Roboto"/>
              <a:ea typeface="Roboto"/>
              <a:cs typeface="Roboto"/>
              <a:sym typeface="Roboto"/>
            </a:endParaRPr>
          </a:p>
        </p:txBody>
      </p:sp>
      <p:sp>
        <p:nvSpPr>
          <p:cNvPr id="137" name="Google Shape;137;p15"/>
          <p:cNvSpPr txBox="1"/>
          <p:nvPr/>
        </p:nvSpPr>
        <p:spPr>
          <a:xfrm>
            <a:off x="5837125" y="1807050"/>
            <a:ext cx="1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&gt;&gt; 3: </a:t>
            </a:r>
            <a:r>
              <a:rPr lang="uk" sz="1200">
                <a:solidFill>
                  <a:srgbClr val="CC0000"/>
                </a:solidFill>
                <a:latin typeface="Montserrat"/>
                <a:ea typeface="Montserrat"/>
                <a:cs typeface="Montserrat"/>
                <a:sym typeface="Montserrat"/>
              </a:rPr>
              <a:t>return i * i//18</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Про систему контролю версій</a:t>
            </a:r>
            <a:endParaRPr/>
          </a:p>
        </p:txBody>
      </p:sp>
      <p:sp>
        <p:nvSpPr>
          <p:cNvPr id="143" name="Google Shape;143;p16"/>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Система контролю версій - це система, що записує зміни у файл або набір файлів протягом деякого часу, так що ви зможете повернутися до певної версії пізніше.</a:t>
            </a:r>
            <a:endParaRPr/>
          </a:p>
          <a:p>
            <a:pPr indent="0" lvl="0" marL="0" rtl="0" algn="l">
              <a:spcBef>
                <a:spcPts val="1200"/>
              </a:spcBef>
              <a:spcAft>
                <a:spcPts val="0"/>
              </a:spcAft>
              <a:buNone/>
            </a:pPr>
            <a:r>
              <a:rPr lang="uk"/>
              <a:t>Я</a:t>
            </a:r>
            <a:r>
              <a:rPr lang="uk"/>
              <a:t>кщо ви графічний або веб-дизайнер і хочете зберегти кожну версію зображення або макета (швидше за все, захочете), система контролю версій (далі СКВ) якраз те, що потрібно. Вона дозволяє повернути вибрані файли до попереднього стану, повернути весь проект до попереднього стану, побачити зміни, побачити, хто останній міняв щось і спровокував проблему, хто вказав на проблему і коли, та багато іншого. Використання СКВ також в цілому означає, що, якщо ви зламали щось або втратили файли, ви просто можете все виправити. Крім того, ви отримаєте все це за дуже невеликі накладні витрати.</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4" name="Google Shape;144;p16"/>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Знімки, а не відмінності</a:t>
            </a:r>
            <a:endParaRPr/>
          </a:p>
        </p:txBody>
      </p:sp>
      <p:sp>
        <p:nvSpPr>
          <p:cNvPr id="150" name="Google Shape;150;p17"/>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descr="Storing data as changes to a base version of each file." id="151" name="Google Shape;151;p17"/>
          <p:cNvPicPr preferRelativeResize="0"/>
          <p:nvPr/>
        </p:nvPicPr>
        <p:blipFill>
          <a:blip r:embed="rId3">
            <a:alphaModFix/>
          </a:blip>
          <a:stretch>
            <a:fillRect/>
          </a:stretch>
        </p:blipFill>
        <p:spPr>
          <a:xfrm>
            <a:off x="713750" y="2573150"/>
            <a:ext cx="7271800" cy="2817825"/>
          </a:xfrm>
          <a:prstGeom prst="rect">
            <a:avLst/>
          </a:prstGeom>
          <a:noFill/>
          <a:ln>
            <a:noFill/>
          </a:ln>
        </p:spPr>
      </p:pic>
      <p:sp>
        <p:nvSpPr>
          <p:cNvPr id="152" name="Google Shape;152;p17"/>
          <p:cNvSpPr txBox="1"/>
          <p:nvPr>
            <p:ph idx="1" type="body"/>
          </p:nvPr>
        </p:nvSpPr>
        <p:spPr>
          <a:xfrm>
            <a:off x="713738" y="902250"/>
            <a:ext cx="78861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uk"/>
              <a:t>Концептуально, більшість СКВ зберігають інформацію як список файлових редагувань. Ці інші системи (CVS, Subversion, Perforce, Bazaar тощо) розглядають інформацію як список файлів та змін кожного з них протягом деякого часу (це зазвичай називають оснований на дельтах контроль версій).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Знімки, а не відмінності (2)</a:t>
            </a:r>
            <a:endParaRPr/>
          </a:p>
        </p:txBody>
      </p:sp>
      <p:sp>
        <p:nvSpPr>
          <p:cNvPr id="158" name="Google Shape;158;p18"/>
          <p:cNvSpPr txBox="1"/>
          <p:nvPr>
            <p:ph idx="1" type="body"/>
          </p:nvPr>
        </p:nvSpPr>
        <p:spPr>
          <a:xfrm>
            <a:off x="311700" y="1012925"/>
            <a:ext cx="8520600" cy="20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600"/>
              <a:t>Git не оброблює та не зберігає свої дані таким чином. Замість цього, Git сприймає свої дані радше як низку знімків мініатюрної файлової системи. У Git щоразу, як ви створюєте коміт, тобто зберігаєте стан вашого проекту, Git запам’ятовує як виглядають </a:t>
            </a:r>
            <a:r>
              <a:rPr b="1" lang="uk" sz="1600"/>
              <a:t>всі</a:t>
            </a:r>
            <a:r>
              <a:rPr lang="uk" sz="1600"/>
              <a:t> ваші файли в той момент і зберігає посилання на цей знімок. Для ефективності, якщо файли не змінилися, Git не зберігає файли знову, просто робить </a:t>
            </a:r>
            <a:r>
              <a:rPr b="1" lang="uk" sz="1600"/>
              <a:t>посилання</a:t>
            </a:r>
            <a:r>
              <a:rPr lang="uk" sz="1600"/>
              <a:t> на попередній ідентичний файл, котрий вже зберігається. </a:t>
            </a:r>
            <a:endParaRPr sz="1600"/>
          </a:p>
          <a:p>
            <a:pPr indent="0" lvl="0" marL="0" rtl="0" algn="l">
              <a:lnSpc>
                <a:spcPct val="100000"/>
              </a:lnSpc>
              <a:spcBef>
                <a:spcPts val="1200"/>
              </a:spcBef>
              <a:spcAft>
                <a:spcPts val="0"/>
              </a:spcAft>
              <a:buNone/>
            </a:pPr>
            <a:r>
              <a:rPr lang="uk" sz="1600"/>
              <a:t>Git зберігає дані як знімків проекту за хронологією.</a:t>
            </a:r>
            <a:endParaRPr sz="1600"/>
          </a:p>
          <a:p>
            <a:pPr indent="0" lvl="0" marL="0" rtl="0" algn="l">
              <a:lnSpc>
                <a:spcPct val="100000"/>
              </a:lnSpc>
              <a:spcBef>
                <a:spcPts val="1200"/>
              </a:spcBef>
              <a:spcAft>
                <a:spcPts val="1200"/>
              </a:spcAft>
              <a:buNone/>
            </a:pPr>
            <a:r>
              <a:t/>
            </a:r>
            <a:endParaRPr sz="1600"/>
          </a:p>
        </p:txBody>
      </p:sp>
      <p:sp>
        <p:nvSpPr>
          <p:cNvPr id="159" name="Google Shape;159;p18"/>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60" name="Google Shape;160;p18"/>
          <p:cNvPicPr preferRelativeResize="0"/>
          <p:nvPr/>
        </p:nvPicPr>
        <p:blipFill>
          <a:blip r:embed="rId3">
            <a:alphaModFix/>
          </a:blip>
          <a:stretch>
            <a:fillRect/>
          </a:stretch>
        </p:blipFill>
        <p:spPr>
          <a:xfrm>
            <a:off x="1293775" y="3081450"/>
            <a:ext cx="6218826" cy="237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Три стани</a:t>
            </a:r>
            <a:endParaRPr/>
          </a:p>
        </p:txBody>
      </p:sp>
      <p:sp>
        <p:nvSpPr>
          <p:cNvPr id="166" name="Google Shape;166;p19"/>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a:t>Тепер будьте уважні — це найважливіша річ, яку потрібно запам’ятати, якщо ви хочете щоб подальше вивчення Git пройшло гладко. Git має три основних стани, в яких можуть перебувати ваші файли: збережений у коміті (commited), змінений (modified) та індексований (staged):</a:t>
            </a:r>
            <a:endParaRPr/>
          </a:p>
          <a:p>
            <a:pPr indent="-342900" lvl="0" marL="457200" rtl="0" algn="l">
              <a:lnSpc>
                <a:spcPct val="100000"/>
              </a:lnSpc>
              <a:spcBef>
                <a:spcPts val="1200"/>
              </a:spcBef>
              <a:spcAft>
                <a:spcPts val="0"/>
              </a:spcAft>
              <a:buSzPts val="1800"/>
              <a:buAutoNum type="arabicPeriod"/>
            </a:pPr>
            <a:r>
              <a:rPr b="1" lang="uk"/>
              <a:t>Збережений </a:t>
            </a:r>
            <a:r>
              <a:rPr lang="uk"/>
              <a:t>у коміті означає, що дані безпечно збережено в локальній базі даних.</a:t>
            </a:r>
            <a:endParaRPr/>
          </a:p>
          <a:p>
            <a:pPr indent="-342900" lvl="0" marL="457200" rtl="0" algn="l">
              <a:lnSpc>
                <a:spcPct val="100000"/>
              </a:lnSpc>
              <a:spcBef>
                <a:spcPts val="0"/>
              </a:spcBef>
              <a:spcAft>
                <a:spcPts val="0"/>
              </a:spcAft>
              <a:buSzPts val="1800"/>
              <a:buAutoNum type="arabicPeriod"/>
            </a:pPr>
            <a:r>
              <a:rPr b="1" lang="uk"/>
              <a:t>Змінений </a:t>
            </a:r>
            <a:r>
              <a:rPr lang="uk"/>
              <a:t>означає, що у файл внесено редагування, які ще не збережено в базі даних.І</a:t>
            </a:r>
            <a:endParaRPr/>
          </a:p>
          <a:p>
            <a:pPr indent="-342900" lvl="0" marL="457200" rtl="0" algn="l">
              <a:lnSpc>
                <a:spcPct val="100000"/>
              </a:lnSpc>
              <a:spcBef>
                <a:spcPts val="0"/>
              </a:spcBef>
              <a:spcAft>
                <a:spcPts val="0"/>
              </a:spcAft>
              <a:buSzPts val="1800"/>
              <a:buAutoNum type="arabicPeriod"/>
            </a:pPr>
            <a:r>
              <a:rPr b="1" lang="uk"/>
              <a:t>Індексований </a:t>
            </a:r>
            <a:r>
              <a:rPr lang="uk"/>
              <a:t>стан виникає тоді, коли ви позначаєте змінений файл у поточній версії, щоб ці зміни ввійшли до наступного знімку коміту.</a:t>
            </a:r>
            <a:endParaRPr/>
          </a:p>
          <a:p>
            <a:pPr indent="0" lvl="0" marL="0" rtl="0" algn="l">
              <a:lnSpc>
                <a:spcPct val="100000"/>
              </a:lnSpc>
              <a:spcBef>
                <a:spcPts val="1200"/>
              </a:spcBef>
              <a:spcAft>
                <a:spcPts val="1200"/>
              </a:spcAft>
              <a:buNone/>
            </a:pPr>
            <a:r>
              <a:rPr lang="uk"/>
              <a:t>З цього випливають три основні частини проекту під управлінням Git: директорія Git, робоче дерево та індекс.</a:t>
            </a:r>
            <a:endParaRPr/>
          </a:p>
        </p:txBody>
      </p:sp>
      <p:sp>
        <p:nvSpPr>
          <p:cNvPr id="167" name="Google Shape;167;p19"/>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Три директорії</a:t>
            </a:r>
            <a:endParaRPr/>
          </a:p>
        </p:txBody>
      </p:sp>
      <p:sp>
        <p:nvSpPr>
          <p:cNvPr id="173" name="Google Shape;173;p20"/>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Git directory </a:t>
            </a:r>
            <a:r>
              <a:rPr lang="uk"/>
              <a:t>- це місце, де Git зберігає метадані та базу даних об'єктів вашого проекту. Це найбільш важлива частина Git і саме вона копіюється, коли ви клонуєте репозиторій з іншого комп'ютера.</a:t>
            </a:r>
            <a:endParaRPr/>
          </a:p>
          <a:p>
            <a:pPr indent="0" lvl="0" marL="0" rtl="0" algn="l">
              <a:spcBef>
                <a:spcPts val="1200"/>
              </a:spcBef>
              <a:spcAft>
                <a:spcPts val="0"/>
              </a:spcAft>
              <a:buNone/>
            </a:pPr>
            <a:r>
              <a:rPr b="1" lang="uk"/>
              <a:t>Working directory </a:t>
            </a:r>
            <a:r>
              <a:rPr lang="uk"/>
              <a:t>- це копія певної версії проекту.</a:t>
            </a:r>
            <a:endParaRPr/>
          </a:p>
          <a:p>
            <a:pPr indent="0" lvl="0" marL="0" rtl="0" algn="l">
              <a:spcBef>
                <a:spcPts val="1200"/>
              </a:spcBef>
              <a:spcAft>
                <a:spcPts val="1200"/>
              </a:spcAft>
              <a:buNone/>
            </a:pPr>
            <a:r>
              <a:rPr b="1" lang="uk"/>
              <a:t>Staging area</a:t>
            </a:r>
            <a:r>
              <a:rPr lang="uk"/>
              <a:t> - це звичайний файл, який зазвичай зберігається в каталозі Git, який містить інформацію про те, що має увійти в наступний коміт.</a:t>
            </a:r>
            <a:endParaRPr/>
          </a:p>
        </p:txBody>
      </p:sp>
      <p:sp>
        <p:nvSpPr>
          <p:cNvPr id="174" name="Google Shape;174;p20"/>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900"/>
              <a:t>Стани та директорії git</a:t>
            </a:r>
            <a:endParaRPr sz="2900"/>
          </a:p>
        </p:txBody>
      </p:sp>
      <p:sp>
        <p:nvSpPr>
          <p:cNvPr id="180" name="Google Shape;180;p21"/>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81" name="Google Shape;181;p21"/>
          <p:cNvPicPr preferRelativeResize="0"/>
          <p:nvPr/>
        </p:nvPicPr>
        <p:blipFill>
          <a:blip r:embed="rId3">
            <a:alphaModFix/>
          </a:blip>
          <a:stretch>
            <a:fillRect/>
          </a:stretch>
        </p:blipFill>
        <p:spPr>
          <a:xfrm>
            <a:off x="152400" y="1054656"/>
            <a:ext cx="8597180" cy="3903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