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6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8C90-A28B-4339-A928-910ED048C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7E931-A3CD-46AF-BF13-999700164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8EB82-B625-4795-BF04-248FB3A1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EB7-24CD-4494-B1BB-E66496EF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409BA-1CA3-438B-9430-56A6FFAF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4EC3-57DE-4894-A668-6586039A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7792B-87B2-453A-9301-D9D3C0DC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043D-7EC5-4575-81F0-C0702B8D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6C905-75CA-4A2C-8C78-C1B7563E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FB66-441B-4D64-A286-F9A8F685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18790-E9FE-4B94-B55D-449E1431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DBF9-A8AC-47BC-B723-1E594D708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570C0-71DF-4441-9A49-78466350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AEBBF-9368-409C-ADB2-BD859391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8D5F-14CE-41F0-AE0D-662FD61E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5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3D6D-F4B8-4231-B574-786038D6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58D5-8736-402D-9EEE-5AF16F94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38C0-7838-426E-B661-B05667F3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63F2-5874-43F6-A4E2-034B712B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87A3-3BE4-41F8-8F78-350B05B2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0507-3C14-49F7-8EA6-97164077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1E72-1142-4674-8BAF-A965036A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1AA8-42B0-4024-B93F-B3750D08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0E47-2F2C-42D5-9B02-12DE6CC9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0B93-57BE-47B2-914E-E84496BA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B854-AE62-4898-836E-9D15E797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98A3-7795-4BD1-9C77-0AC235ECF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2D2A5-B366-497A-92E6-85D1BD067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31E8-817F-4003-BE54-9AB338FF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4ECB-F615-439F-81F4-4A5DB04B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6DB3-CC34-46A2-8747-D19F4F49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E0F8-A716-4B8B-865D-E028085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B4A52-BAB7-471E-9A06-A0EF14D6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2B9C-7F51-48C9-BA6C-42376CBE1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7CA15-78D8-4628-B8B2-6017CA235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8CAC7-1948-413B-B4FB-8ADA4DD4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D5013-420C-434E-B63C-09B2073E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62477-6D8E-4765-B742-BCA5DDC5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133BD-477A-4990-B04F-E3751290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8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A167-C505-4B7D-ADF2-EFC8EAC8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AF2BD-4E80-4861-A8AE-1021774C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6FFF8-ACD0-4B86-B7B6-E6AE15FD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8A3D6-84F0-4207-91D2-FD5BB22B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3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6A686-BFFF-4DC5-84CD-339C5B8F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8ECB2-6027-4094-B815-F4F2E6AA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CE662-E8EB-4D00-BDAC-FF08C4D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B62D-5DBA-4FBE-969B-F72C2799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FEBB-4313-411D-B87C-479ABE8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90A13-126C-492B-8583-EB521386E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CCF7-F53E-4808-92BB-4657E3EC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D784-7F18-4EF8-9F7D-916CD6F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79C6-77C0-4FCB-B644-8D34DFEB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3072-AE76-4ED8-AB67-C8C9C706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B29B7-797D-47F9-8087-405F55770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E6148-7BC9-4371-8014-F04427F5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35ED3-6ACB-4753-8084-FEBA0A2C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38C2-9C00-4D9F-B999-0712054F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569B-81D5-4102-BE09-8F4BD988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CEC2F-4656-424A-BCA6-2F099DB3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AD7B4-6C31-4DD6-9709-11995053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2872-8AFB-4244-A75D-AE0906567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AC54-1520-48E3-877B-0322DCC848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BEA2-1A00-43C4-80CC-E3977E96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B2A8-AD27-45A9-A308-0AD189A01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FD3B-3F76-4D42-B531-18BF66FC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45C3B-DE5E-4745-9AE2-28160EC80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KCLOUD Monthly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D3258-55CE-4D4B-B6A3-6E49BA8D8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F1EDD-C814-4567-AC28-3871D8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Redesigned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61CD-197E-44D3-AB5A-46BA420F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An interactive map which shows the locations for each individual drum, as well as the history of its transactions.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97BA351-A8E7-46CD-94CD-A37BDB1D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384991"/>
            <a:ext cx="6253212" cy="31578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909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D8C7B-FA50-41B9-9D88-6EFFD5F4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Updated registration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F913-78B8-491E-A154-0281BEF9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Now, the interface prompts the operator to the correct state of each drum, simplifying data input</a:t>
            </a:r>
          </a:p>
          <a:p>
            <a:r>
              <a:rPr lang="en-US" sz="2000"/>
              <a:t>The progress bar at the bottom shows the progress onEthereum transaction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47656E-D553-40D8-9441-4F5C0F501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369358"/>
            <a:ext cx="6253212" cy="31891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51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EB74D-05F5-4F36-8CF8-5E5FB390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Starting to integrate the sensor information into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9230-EEA8-4BC8-B71B-B185F96F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Sensor Data on the GraphQL database and how it will eventually be displayed on the website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2BD92-AC5E-4651-951C-2A038D39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2384"/>
            <a:ext cx="5431536" cy="2783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70D8F-412C-4389-8A90-7A4A24AB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804160"/>
            <a:ext cx="5431536" cy="27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6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D5F39-F20D-48FD-BF1A-A0B2C39F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Deployed the smart contract into a local Ethereum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4674D-35BC-440F-9237-7D761D63D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61" y="1675227"/>
            <a:ext cx="108498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KCLOUD Monthly Progress</vt:lpstr>
      <vt:lpstr>Redesigned maps</vt:lpstr>
      <vt:lpstr>Updated registration interface</vt:lpstr>
      <vt:lpstr>Starting to integrate the sensor information into the interface</vt:lpstr>
      <vt:lpstr>Deployed the smart contract into a local Ethereum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KCLOUD Monthly Progress</dc:title>
  <dc:creator>(학생) OLZHAS YESSENBAYEV (산업공학과)</dc:creator>
  <cp:lastModifiedBy>(학생) OLZHAS YESSENBAYEV (산업공학과)</cp:lastModifiedBy>
  <cp:revision>1</cp:revision>
  <dcterms:created xsi:type="dcterms:W3CDTF">2021-10-11T14:52:47Z</dcterms:created>
  <dcterms:modified xsi:type="dcterms:W3CDTF">2021-10-11T15:08:16Z</dcterms:modified>
</cp:coreProperties>
</file>