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2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C421-5666-4669-9A1D-635E7689C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8ED0-7F06-4F76-A90E-559AD55F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48BA-392C-424C-9168-9E242D2C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E2D6-4EC7-447E-82C8-BDB25371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FD60-9F04-4835-8F25-CD288256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E0FF-DC0D-40D8-8361-F5B24868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2717-00E4-41D6-B66B-DF267B24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69D6-FB57-4AA8-9A82-3C48AEED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1A9A5-0751-49D0-B679-18A4CAD6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2118-04D5-4812-B70A-4C704FA2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F3FC6-7A89-4C3C-AE45-4E2FA741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C7C28-2316-46CA-A090-32D5C0B3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9C26-B322-4057-887D-BBA8733A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3A9F-EF58-4E03-A503-81599FAD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E010-0209-4507-92C2-DEDDC83D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FFB7-9E9F-47A5-A02F-9FDC7D57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57C8-8CC3-47A4-8A41-9D568A8A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48F9D-0173-488B-9364-CDFA96B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31B4-2793-41FF-BF92-A1D12B1A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442A-A49F-4CC9-AD87-7A9B929E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11EA-C4DC-427B-B5DF-F21E4ABE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E010A-DC6F-4E94-9194-628E9632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B47C-463D-4511-AFFD-C5438C06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5777-8BCC-4B1C-A97C-64B3EB20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D1E6-9129-42BE-AC8B-086B469F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DF79-BF4D-4891-9637-937368D7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C670-1DFD-4B1B-8712-8C7B36035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98A8A-AE2C-48B5-8FD9-82B5A8BA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7E89-747D-4764-A811-1E33A84A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7CC2-20D3-4AB8-A6F8-22EEDF5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6D7B-D6B1-40EB-9B0B-1B2A9A4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17FC-FA5C-422C-BF90-F9923E8E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6C6F-B702-407E-B30C-04C7B7A3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7D3AB-A76B-40CC-B779-D45F5342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105EC-537E-4890-A5D3-57436C8B8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92D58-DB1E-4D93-8493-01EF41B3A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5BAFB-333D-4B13-BC22-593563F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0A3C0-DBC6-496F-AA78-21570B13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9CF1B-3912-40D7-996A-B8A79ACD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4D6-EB83-4073-B28F-FBD56BF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2F7CC-83B1-499D-9D26-111D78A0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4C2F7-F2EF-4A40-AE4C-E191A241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9DE3C-273D-415A-AF9F-DBB59971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0A94F-1774-4616-8E03-A3EDE0CA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0B764-5E9E-4305-A4AC-5B6820A7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57656-341B-4E1E-9577-AFA7A70E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5FF1-70AD-4426-B116-394BAA94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0B39-788C-4BD5-A1BB-7023D803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A4B66-DE8A-453D-B484-C81E6095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21ABE-521F-4EAE-85BD-04D3290B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318D-B12B-414E-B101-02AAB60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2BB-BE7E-40F9-AE62-D893C2A9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8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5FB9-51D0-4B1E-843B-36C44623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340CF-D2F9-4CDE-89AD-9D2783E13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E129-1A42-4743-BB6B-EA14C225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EC14-822B-4891-85D2-D4EF888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3052-4D7F-4E5E-B811-9D761EEF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5B644-B0EE-4A80-8C0C-93C0143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FA01C-746A-4D61-ACBA-050391FF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0C80-962F-4899-B093-D8B08ED8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A97F-5DD0-4A1B-AC72-9003B2CDA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89B1-ADC4-4908-A83B-ED1ED5E93C9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AB4B-1581-487E-8C29-86653E7CA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AC9D-5D55-4E83-B0F9-E86C14F8F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00D-B91E-407F-A1AD-F8805E10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E0757-CE96-4FB9-AD9D-E37686B1F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KCLOUD Monthly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586-62C4-4B65-B977-A92BE785E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8B081-C2BD-4B70-A193-252777C6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UI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ED7D-2FD7-413F-9266-570D3793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Updated interface for reading sensor data, with color-coding to show the state (normal range, danger,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7E90D-5217-4533-A57A-C0238FF8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58" y="952500"/>
            <a:ext cx="685101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C09BA-DD53-4E05-899C-A845E208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Back-end Progress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4C8C3E8-6AE1-4C9E-AA8E-5059A1155FD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66951" y="3355130"/>
            <a:ext cx="2669407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600"/>
              <a:t>Started the private Ethereum network with Geth on the Mini-PCs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87DA3-2E5C-4F30-9B94-998F5C25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2521775"/>
            <a:ext cx="6903723" cy="1691412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E8DBA4-0008-4B40-BEF7-BB7D77278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7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2D11E-7DF3-4437-BB48-7FA4EAA1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6E0A-A8FD-4F51-B70A-56A3297C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Started a local GraphQL node which reads data from the local Ethereum network </a:t>
            </a:r>
          </a:p>
          <a:p>
            <a:r>
              <a:rPr lang="en-US" sz="1600"/>
              <a:t>Integrated writing to and reading from the private network, to the web-interface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2E8BE-5DF7-4AB5-8589-F7AD2BE6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417180"/>
            <a:ext cx="6903723" cy="390060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A995661-C16D-4B94-B9E0-21830C51D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E021BD9-D14C-43ED-9916-DED4037BE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KCLOUD Monthly Progress</vt:lpstr>
      <vt:lpstr>UI Progress</vt:lpstr>
      <vt:lpstr>Back-end Progress</vt:lpstr>
      <vt:lpstr>Integration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KCLOUD Monthly Progress</dc:title>
  <dc:creator>(학생) OLZHAS YESSENBAYEV (산업공학과)</dc:creator>
  <cp:lastModifiedBy>(학생) OLZHAS YESSENBAYEV (산업공학과)</cp:lastModifiedBy>
  <cp:revision>1</cp:revision>
  <dcterms:created xsi:type="dcterms:W3CDTF">2021-11-14T16:45:21Z</dcterms:created>
  <dcterms:modified xsi:type="dcterms:W3CDTF">2021-11-14T16:51:47Z</dcterms:modified>
</cp:coreProperties>
</file>