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8DDDD-9D3C-4F29-9271-D496318B63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F6EFF8-3D61-452A-8955-DF7CEE9135CD}">
      <dgm:prSet/>
      <dgm:spPr/>
      <dgm:t>
        <a:bodyPr/>
        <a:lstStyle/>
        <a:p>
          <a:pPr>
            <a:defRPr cap="all"/>
          </a:pPr>
          <a:r>
            <a:rPr lang="en-GB"/>
            <a:t>Learn to not work on the master branch</a:t>
          </a:r>
          <a:endParaRPr lang="en-US"/>
        </a:p>
      </dgm:t>
    </dgm:pt>
    <dgm:pt modelId="{CC5C01D4-E4D0-4BD5-8533-8BBD0C470CDD}" type="parTrans" cxnId="{3B628154-9368-4017-AFDD-1F74A92143B5}">
      <dgm:prSet/>
      <dgm:spPr/>
      <dgm:t>
        <a:bodyPr/>
        <a:lstStyle/>
        <a:p>
          <a:endParaRPr lang="en-US"/>
        </a:p>
      </dgm:t>
    </dgm:pt>
    <dgm:pt modelId="{815FB077-7967-4944-B3AE-7721983091CA}" type="sibTrans" cxnId="{3B628154-9368-4017-AFDD-1F74A92143B5}">
      <dgm:prSet/>
      <dgm:spPr/>
      <dgm:t>
        <a:bodyPr/>
        <a:lstStyle/>
        <a:p>
          <a:endParaRPr lang="en-US"/>
        </a:p>
      </dgm:t>
    </dgm:pt>
    <dgm:pt modelId="{95453AED-B58C-4266-8FC3-C55181A57719}">
      <dgm:prSet/>
      <dgm:spPr/>
      <dgm:t>
        <a:bodyPr/>
        <a:lstStyle/>
        <a:p>
          <a:pPr>
            <a:defRPr cap="all"/>
          </a:pPr>
          <a:r>
            <a:rPr lang="en-GB"/>
            <a:t>Learn that when the project is working not to mess around with it</a:t>
          </a:r>
          <a:endParaRPr lang="en-US"/>
        </a:p>
      </dgm:t>
    </dgm:pt>
    <dgm:pt modelId="{9DE88754-DFA5-4E90-B9CE-522181A15585}" type="parTrans" cxnId="{2B0AB67C-FC6D-482E-AB18-B99ACF604CED}">
      <dgm:prSet/>
      <dgm:spPr/>
      <dgm:t>
        <a:bodyPr/>
        <a:lstStyle/>
        <a:p>
          <a:endParaRPr lang="en-US"/>
        </a:p>
      </dgm:t>
    </dgm:pt>
    <dgm:pt modelId="{BDF0980A-8BE7-437D-85A3-37C6F684C943}" type="sibTrans" cxnId="{2B0AB67C-FC6D-482E-AB18-B99ACF604CED}">
      <dgm:prSet/>
      <dgm:spPr/>
      <dgm:t>
        <a:bodyPr/>
        <a:lstStyle/>
        <a:p>
          <a:endParaRPr lang="en-US"/>
        </a:p>
      </dgm:t>
    </dgm:pt>
    <dgm:pt modelId="{A1990C26-AD93-4AD8-9441-9C64CFFED5B8}">
      <dgm:prSet/>
      <dgm:spPr/>
      <dgm:t>
        <a:bodyPr/>
        <a:lstStyle/>
        <a:p>
          <a:pPr>
            <a:defRPr cap="all"/>
          </a:pPr>
          <a:r>
            <a:rPr lang="en-GB" dirty="0"/>
            <a:t>More frequent commits to </a:t>
          </a:r>
          <a:r>
            <a:rPr lang="en-GB" dirty="0" err="1"/>
            <a:t>github</a:t>
          </a:r>
          <a:endParaRPr lang="en-US" dirty="0"/>
        </a:p>
      </dgm:t>
    </dgm:pt>
    <dgm:pt modelId="{F88E6FCA-EF84-4E74-B2D4-67A0D3C8B938}" type="parTrans" cxnId="{11A706C0-6336-4D64-87CC-C58416175078}">
      <dgm:prSet/>
      <dgm:spPr/>
      <dgm:t>
        <a:bodyPr/>
        <a:lstStyle/>
        <a:p>
          <a:endParaRPr lang="en-US"/>
        </a:p>
      </dgm:t>
    </dgm:pt>
    <dgm:pt modelId="{1AF17180-1A63-4B71-901C-C9B53E5A7424}" type="sibTrans" cxnId="{11A706C0-6336-4D64-87CC-C58416175078}">
      <dgm:prSet/>
      <dgm:spPr/>
      <dgm:t>
        <a:bodyPr/>
        <a:lstStyle/>
        <a:p>
          <a:endParaRPr lang="en-US"/>
        </a:p>
      </dgm:t>
    </dgm:pt>
    <dgm:pt modelId="{F97717F0-1CCB-4A0B-8DEB-1641FC4A53B2}">
      <dgm:prSet/>
      <dgm:spPr/>
      <dgm:t>
        <a:bodyPr/>
        <a:lstStyle/>
        <a:p>
          <a:pPr>
            <a:defRPr cap="all"/>
          </a:pPr>
          <a:r>
            <a:rPr lang="en-GB"/>
            <a:t>Write more tests for the other part of project eg Action, Ims …</a:t>
          </a:r>
          <a:endParaRPr lang="en-US"/>
        </a:p>
      </dgm:t>
    </dgm:pt>
    <dgm:pt modelId="{656C4568-92C2-4B2E-A5CB-A44BF33752B4}" type="parTrans" cxnId="{1F705B82-FEA1-454A-8F76-4DFF288659EA}">
      <dgm:prSet/>
      <dgm:spPr/>
      <dgm:t>
        <a:bodyPr/>
        <a:lstStyle/>
        <a:p>
          <a:endParaRPr lang="en-US"/>
        </a:p>
      </dgm:t>
    </dgm:pt>
    <dgm:pt modelId="{2B70DF1F-C4F5-4B17-BC0D-26088513D5EB}" type="sibTrans" cxnId="{1F705B82-FEA1-454A-8F76-4DFF288659EA}">
      <dgm:prSet/>
      <dgm:spPr/>
      <dgm:t>
        <a:bodyPr/>
        <a:lstStyle/>
        <a:p>
          <a:endParaRPr lang="en-US"/>
        </a:p>
      </dgm:t>
    </dgm:pt>
    <dgm:pt modelId="{57990C11-870E-4FF2-8183-76D8F1DFC72A}">
      <dgm:prSet/>
      <dgm:spPr/>
      <dgm:t>
        <a:bodyPr/>
        <a:lstStyle/>
        <a:p>
          <a:pPr>
            <a:defRPr cap="all"/>
          </a:pPr>
          <a:r>
            <a:rPr lang="en-GB"/>
            <a:t>With more tests this will increase test coverage</a:t>
          </a:r>
          <a:endParaRPr lang="en-US"/>
        </a:p>
      </dgm:t>
    </dgm:pt>
    <dgm:pt modelId="{54C94B18-1A3C-420F-BC5A-83BE494D88D1}" type="parTrans" cxnId="{5C981B43-EDA5-4BA1-B316-B74BD091C45D}">
      <dgm:prSet/>
      <dgm:spPr/>
      <dgm:t>
        <a:bodyPr/>
        <a:lstStyle/>
        <a:p>
          <a:endParaRPr lang="en-US"/>
        </a:p>
      </dgm:t>
    </dgm:pt>
    <dgm:pt modelId="{548DC152-7C77-490A-8C2A-D473C533D032}" type="sibTrans" cxnId="{5C981B43-EDA5-4BA1-B316-B74BD091C45D}">
      <dgm:prSet/>
      <dgm:spPr/>
      <dgm:t>
        <a:bodyPr/>
        <a:lstStyle/>
        <a:p>
          <a:endParaRPr lang="en-US"/>
        </a:p>
      </dgm:t>
    </dgm:pt>
    <dgm:pt modelId="{038B5E1A-CAB3-41A7-9CE8-D3D4A3969BAC}">
      <dgm:prSet/>
      <dgm:spPr/>
      <dgm:t>
        <a:bodyPr/>
        <a:lstStyle/>
        <a:p>
          <a:pPr>
            <a:defRPr cap="all"/>
          </a:pPr>
          <a:r>
            <a:rPr lang="en-GB"/>
            <a:t>Get knuckled down at the start and get straight into it </a:t>
          </a:r>
          <a:endParaRPr lang="en-US"/>
        </a:p>
      </dgm:t>
    </dgm:pt>
    <dgm:pt modelId="{14AFB09D-7135-4245-ACA9-22E180C40285}" type="parTrans" cxnId="{7491B4A9-9B6B-4FAE-BD71-4D4866E12485}">
      <dgm:prSet/>
      <dgm:spPr/>
      <dgm:t>
        <a:bodyPr/>
        <a:lstStyle/>
        <a:p>
          <a:endParaRPr lang="en-US"/>
        </a:p>
      </dgm:t>
    </dgm:pt>
    <dgm:pt modelId="{3680B332-FE86-4973-9BB3-AAFE5554C437}" type="sibTrans" cxnId="{7491B4A9-9B6B-4FAE-BD71-4D4866E12485}">
      <dgm:prSet/>
      <dgm:spPr/>
      <dgm:t>
        <a:bodyPr/>
        <a:lstStyle/>
        <a:p>
          <a:endParaRPr lang="en-US"/>
        </a:p>
      </dgm:t>
    </dgm:pt>
    <dgm:pt modelId="{88D2EDBE-317D-4577-929D-806FEC6863A8}" type="pres">
      <dgm:prSet presAssocID="{3B98DDDD-9D3C-4F29-9271-D496318B6309}" presName="root" presStyleCnt="0">
        <dgm:presLayoutVars>
          <dgm:dir/>
          <dgm:resizeHandles val="exact"/>
        </dgm:presLayoutVars>
      </dgm:prSet>
      <dgm:spPr/>
    </dgm:pt>
    <dgm:pt modelId="{4D16795F-F822-4BBC-BEFE-48D570CD6255}" type="pres">
      <dgm:prSet presAssocID="{DEF6EFF8-3D61-452A-8955-DF7CEE9135CD}" presName="compNode" presStyleCnt="0"/>
      <dgm:spPr/>
    </dgm:pt>
    <dgm:pt modelId="{CB052849-6E62-4A6C-8AF1-64378780F189}" type="pres">
      <dgm:prSet presAssocID="{DEF6EFF8-3D61-452A-8955-DF7CEE9135CD}" presName="iconBgRect" presStyleLbl="bgShp" presStyleIdx="0" presStyleCnt="6"/>
      <dgm:spPr/>
    </dgm:pt>
    <dgm:pt modelId="{80ADA963-F742-492D-8C74-52889288B190}" type="pres">
      <dgm:prSet presAssocID="{DEF6EFF8-3D61-452A-8955-DF7CEE9135C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861DDF-6FC6-43B0-AF0D-7B8BC4FEF5F9}" type="pres">
      <dgm:prSet presAssocID="{DEF6EFF8-3D61-452A-8955-DF7CEE9135CD}" presName="spaceRect" presStyleCnt="0"/>
      <dgm:spPr/>
    </dgm:pt>
    <dgm:pt modelId="{0FE81DCC-2663-408A-8AB7-71D84C63C0BC}" type="pres">
      <dgm:prSet presAssocID="{DEF6EFF8-3D61-452A-8955-DF7CEE9135CD}" presName="textRect" presStyleLbl="revTx" presStyleIdx="0" presStyleCnt="6">
        <dgm:presLayoutVars>
          <dgm:chMax val="1"/>
          <dgm:chPref val="1"/>
        </dgm:presLayoutVars>
      </dgm:prSet>
      <dgm:spPr/>
    </dgm:pt>
    <dgm:pt modelId="{53B36C86-6C33-4917-B82B-1AF73C47C832}" type="pres">
      <dgm:prSet presAssocID="{815FB077-7967-4944-B3AE-7721983091CA}" presName="sibTrans" presStyleCnt="0"/>
      <dgm:spPr/>
    </dgm:pt>
    <dgm:pt modelId="{F031F749-577B-47A3-8D2C-E57F9383DBDB}" type="pres">
      <dgm:prSet presAssocID="{95453AED-B58C-4266-8FC3-C55181A57719}" presName="compNode" presStyleCnt="0"/>
      <dgm:spPr/>
    </dgm:pt>
    <dgm:pt modelId="{1C7A2903-0A61-45FF-B8AE-61C19D318CB0}" type="pres">
      <dgm:prSet presAssocID="{95453AED-B58C-4266-8FC3-C55181A57719}" presName="iconBgRect" presStyleLbl="bgShp" presStyleIdx="1" presStyleCnt="6"/>
      <dgm:spPr/>
    </dgm:pt>
    <dgm:pt modelId="{B2412BD8-7635-4535-A165-CA6000102CF4}" type="pres">
      <dgm:prSet presAssocID="{95453AED-B58C-4266-8FC3-C55181A577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043480-1043-4D1B-9229-A8092AE1782C}" type="pres">
      <dgm:prSet presAssocID="{95453AED-B58C-4266-8FC3-C55181A57719}" presName="spaceRect" presStyleCnt="0"/>
      <dgm:spPr/>
    </dgm:pt>
    <dgm:pt modelId="{B8FD104F-7FB8-4453-8486-84D5B0D9549F}" type="pres">
      <dgm:prSet presAssocID="{95453AED-B58C-4266-8FC3-C55181A57719}" presName="textRect" presStyleLbl="revTx" presStyleIdx="1" presStyleCnt="6">
        <dgm:presLayoutVars>
          <dgm:chMax val="1"/>
          <dgm:chPref val="1"/>
        </dgm:presLayoutVars>
      </dgm:prSet>
      <dgm:spPr/>
    </dgm:pt>
    <dgm:pt modelId="{46F55819-B33F-4347-8CBB-E74ED17ABE80}" type="pres">
      <dgm:prSet presAssocID="{BDF0980A-8BE7-437D-85A3-37C6F684C943}" presName="sibTrans" presStyleCnt="0"/>
      <dgm:spPr/>
    </dgm:pt>
    <dgm:pt modelId="{98200369-484F-4D63-9366-AA0762CE0986}" type="pres">
      <dgm:prSet presAssocID="{A1990C26-AD93-4AD8-9441-9C64CFFED5B8}" presName="compNode" presStyleCnt="0"/>
      <dgm:spPr/>
    </dgm:pt>
    <dgm:pt modelId="{5F797894-7088-467A-BAFC-1D8D91690534}" type="pres">
      <dgm:prSet presAssocID="{A1990C26-AD93-4AD8-9441-9C64CFFED5B8}" presName="iconBgRect" presStyleLbl="bgShp" presStyleIdx="2" presStyleCnt="6"/>
      <dgm:spPr/>
    </dgm:pt>
    <dgm:pt modelId="{593C94BB-E60E-4787-8E4F-00410FAED5A1}" type="pres">
      <dgm:prSet presAssocID="{A1990C26-AD93-4AD8-9441-9C64CFFED5B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6D67EE81-8A86-4E11-93EC-6F4FBBEC33C9}" type="pres">
      <dgm:prSet presAssocID="{A1990C26-AD93-4AD8-9441-9C64CFFED5B8}" presName="spaceRect" presStyleCnt="0"/>
      <dgm:spPr/>
    </dgm:pt>
    <dgm:pt modelId="{E2782E95-1850-475C-B605-33700ED06E44}" type="pres">
      <dgm:prSet presAssocID="{A1990C26-AD93-4AD8-9441-9C64CFFED5B8}" presName="textRect" presStyleLbl="revTx" presStyleIdx="2" presStyleCnt="6">
        <dgm:presLayoutVars>
          <dgm:chMax val="1"/>
          <dgm:chPref val="1"/>
        </dgm:presLayoutVars>
      </dgm:prSet>
      <dgm:spPr/>
    </dgm:pt>
    <dgm:pt modelId="{2C443694-4013-4AF2-81E0-B08DA7903858}" type="pres">
      <dgm:prSet presAssocID="{1AF17180-1A63-4B71-901C-C9B53E5A7424}" presName="sibTrans" presStyleCnt="0"/>
      <dgm:spPr/>
    </dgm:pt>
    <dgm:pt modelId="{26A3FCDA-A357-464D-9C8F-208809631473}" type="pres">
      <dgm:prSet presAssocID="{F97717F0-1CCB-4A0B-8DEB-1641FC4A53B2}" presName="compNode" presStyleCnt="0"/>
      <dgm:spPr/>
    </dgm:pt>
    <dgm:pt modelId="{A3BF2183-58B3-48BB-8706-1CA04A77A0A0}" type="pres">
      <dgm:prSet presAssocID="{F97717F0-1CCB-4A0B-8DEB-1641FC4A53B2}" presName="iconBgRect" presStyleLbl="bgShp" presStyleIdx="3" presStyleCnt="6"/>
      <dgm:spPr/>
    </dgm:pt>
    <dgm:pt modelId="{51A44AA4-CCBF-4BD7-9E29-3EB85BBB9D11}" type="pres">
      <dgm:prSet presAssocID="{F97717F0-1CCB-4A0B-8DEB-1641FC4A53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156F9AA-9AB8-44DB-A8D2-1E2B1559183A}" type="pres">
      <dgm:prSet presAssocID="{F97717F0-1CCB-4A0B-8DEB-1641FC4A53B2}" presName="spaceRect" presStyleCnt="0"/>
      <dgm:spPr/>
    </dgm:pt>
    <dgm:pt modelId="{96579A59-698B-4A80-858B-991A8917E05C}" type="pres">
      <dgm:prSet presAssocID="{F97717F0-1CCB-4A0B-8DEB-1641FC4A53B2}" presName="textRect" presStyleLbl="revTx" presStyleIdx="3" presStyleCnt="6">
        <dgm:presLayoutVars>
          <dgm:chMax val="1"/>
          <dgm:chPref val="1"/>
        </dgm:presLayoutVars>
      </dgm:prSet>
      <dgm:spPr/>
    </dgm:pt>
    <dgm:pt modelId="{DC1C08D8-2A14-49C9-A63C-A2A2C1E2607F}" type="pres">
      <dgm:prSet presAssocID="{2B70DF1F-C4F5-4B17-BC0D-26088513D5EB}" presName="sibTrans" presStyleCnt="0"/>
      <dgm:spPr/>
    </dgm:pt>
    <dgm:pt modelId="{7D867071-8C49-4E0F-9E48-FB09F3407040}" type="pres">
      <dgm:prSet presAssocID="{57990C11-870E-4FF2-8183-76D8F1DFC72A}" presName="compNode" presStyleCnt="0"/>
      <dgm:spPr/>
    </dgm:pt>
    <dgm:pt modelId="{DA519962-83FC-4D5A-B323-29D3ABCDD623}" type="pres">
      <dgm:prSet presAssocID="{57990C11-870E-4FF2-8183-76D8F1DFC72A}" presName="iconBgRect" presStyleLbl="bgShp" presStyleIdx="4" presStyleCnt="6"/>
      <dgm:spPr/>
    </dgm:pt>
    <dgm:pt modelId="{A258248C-1B11-42E6-B012-64EEC8C67FBF}" type="pres">
      <dgm:prSet presAssocID="{57990C11-870E-4FF2-8183-76D8F1DFC72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79F768-AC90-47FA-B178-239A70254252}" type="pres">
      <dgm:prSet presAssocID="{57990C11-870E-4FF2-8183-76D8F1DFC72A}" presName="spaceRect" presStyleCnt="0"/>
      <dgm:spPr/>
    </dgm:pt>
    <dgm:pt modelId="{9D213BF4-0678-41AB-A472-7C9658C564B8}" type="pres">
      <dgm:prSet presAssocID="{57990C11-870E-4FF2-8183-76D8F1DFC72A}" presName="textRect" presStyleLbl="revTx" presStyleIdx="4" presStyleCnt="6">
        <dgm:presLayoutVars>
          <dgm:chMax val="1"/>
          <dgm:chPref val="1"/>
        </dgm:presLayoutVars>
      </dgm:prSet>
      <dgm:spPr/>
    </dgm:pt>
    <dgm:pt modelId="{19F18F83-D0B9-40CB-B22C-157BBA1BC9B9}" type="pres">
      <dgm:prSet presAssocID="{548DC152-7C77-490A-8C2A-D473C533D032}" presName="sibTrans" presStyleCnt="0"/>
      <dgm:spPr/>
    </dgm:pt>
    <dgm:pt modelId="{1BA2DA61-0E99-4FD5-8EFF-5A7277C2FDDA}" type="pres">
      <dgm:prSet presAssocID="{038B5E1A-CAB3-41A7-9CE8-D3D4A3969BAC}" presName="compNode" presStyleCnt="0"/>
      <dgm:spPr/>
    </dgm:pt>
    <dgm:pt modelId="{ADC2B786-CD06-425A-8334-AA6E8A20CBA6}" type="pres">
      <dgm:prSet presAssocID="{038B5E1A-CAB3-41A7-9CE8-D3D4A3969BAC}" presName="iconBgRect" presStyleLbl="bgShp" presStyleIdx="5" presStyleCnt="6"/>
      <dgm:spPr/>
    </dgm:pt>
    <dgm:pt modelId="{F849D55D-8FDD-448A-AAD5-6C3F0F6E48F7}" type="pres">
      <dgm:prSet presAssocID="{038B5E1A-CAB3-41A7-9CE8-D3D4A3969BA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8A23E12-AEE0-4903-B22D-0D92D1EFB83E}" type="pres">
      <dgm:prSet presAssocID="{038B5E1A-CAB3-41A7-9CE8-D3D4A3969BAC}" presName="spaceRect" presStyleCnt="0"/>
      <dgm:spPr/>
    </dgm:pt>
    <dgm:pt modelId="{2DA8BC9D-8884-43DC-9783-8524800962D1}" type="pres">
      <dgm:prSet presAssocID="{038B5E1A-CAB3-41A7-9CE8-D3D4A3969BA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614C723-2F49-4BBD-8045-0A7529875BAF}" type="presOf" srcId="{DEF6EFF8-3D61-452A-8955-DF7CEE9135CD}" destId="{0FE81DCC-2663-408A-8AB7-71D84C63C0BC}" srcOrd="0" destOrd="0" presId="urn:microsoft.com/office/officeart/2018/5/layout/IconCircleLabelList"/>
    <dgm:cxn modelId="{3AD03F42-48E5-4FCA-917A-605C4C0D22B2}" type="presOf" srcId="{57990C11-870E-4FF2-8183-76D8F1DFC72A}" destId="{9D213BF4-0678-41AB-A472-7C9658C564B8}" srcOrd="0" destOrd="0" presId="urn:microsoft.com/office/officeart/2018/5/layout/IconCircleLabelList"/>
    <dgm:cxn modelId="{5C981B43-EDA5-4BA1-B316-B74BD091C45D}" srcId="{3B98DDDD-9D3C-4F29-9271-D496318B6309}" destId="{57990C11-870E-4FF2-8183-76D8F1DFC72A}" srcOrd="4" destOrd="0" parTransId="{54C94B18-1A3C-420F-BC5A-83BE494D88D1}" sibTransId="{548DC152-7C77-490A-8C2A-D473C533D032}"/>
    <dgm:cxn modelId="{3B628154-9368-4017-AFDD-1F74A92143B5}" srcId="{3B98DDDD-9D3C-4F29-9271-D496318B6309}" destId="{DEF6EFF8-3D61-452A-8955-DF7CEE9135CD}" srcOrd="0" destOrd="0" parTransId="{CC5C01D4-E4D0-4BD5-8533-8BBD0C470CDD}" sibTransId="{815FB077-7967-4944-B3AE-7721983091CA}"/>
    <dgm:cxn modelId="{56A6CB54-A4AC-4FB9-92E1-1620BA0E33E5}" type="presOf" srcId="{F97717F0-1CCB-4A0B-8DEB-1641FC4A53B2}" destId="{96579A59-698B-4A80-858B-991A8917E05C}" srcOrd="0" destOrd="0" presId="urn:microsoft.com/office/officeart/2018/5/layout/IconCircleLabelList"/>
    <dgm:cxn modelId="{2B0AB67C-FC6D-482E-AB18-B99ACF604CED}" srcId="{3B98DDDD-9D3C-4F29-9271-D496318B6309}" destId="{95453AED-B58C-4266-8FC3-C55181A57719}" srcOrd="1" destOrd="0" parTransId="{9DE88754-DFA5-4E90-B9CE-522181A15585}" sibTransId="{BDF0980A-8BE7-437D-85A3-37C6F684C943}"/>
    <dgm:cxn modelId="{1F705B82-FEA1-454A-8F76-4DFF288659EA}" srcId="{3B98DDDD-9D3C-4F29-9271-D496318B6309}" destId="{F97717F0-1CCB-4A0B-8DEB-1641FC4A53B2}" srcOrd="3" destOrd="0" parTransId="{656C4568-92C2-4B2E-A5CB-A44BF33752B4}" sibTransId="{2B70DF1F-C4F5-4B17-BC0D-26088513D5EB}"/>
    <dgm:cxn modelId="{07E8BD88-0602-4D33-A170-DB8EE7D9250F}" type="presOf" srcId="{A1990C26-AD93-4AD8-9441-9C64CFFED5B8}" destId="{E2782E95-1850-475C-B605-33700ED06E44}" srcOrd="0" destOrd="0" presId="urn:microsoft.com/office/officeart/2018/5/layout/IconCircleLabelList"/>
    <dgm:cxn modelId="{E97CEDA7-4134-4235-BC12-B53D689A3CB2}" type="presOf" srcId="{038B5E1A-CAB3-41A7-9CE8-D3D4A3969BAC}" destId="{2DA8BC9D-8884-43DC-9783-8524800962D1}" srcOrd="0" destOrd="0" presId="urn:microsoft.com/office/officeart/2018/5/layout/IconCircleLabelList"/>
    <dgm:cxn modelId="{017370A8-74DA-48BD-AF67-4659AC479C4A}" type="presOf" srcId="{3B98DDDD-9D3C-4F29-9271-D496318B6309}" destId="{88D2EDBE-317D-4577-929D-806FEC6863A8}" srcOrd="0" destOrd="0" presId="urn:microsoft.com/office/officeart/2018/5/layout/IconCircleLabelList"/>
    <dgm:cxn modelId="{7491B4A9-9B6B-4FAE-BD71-4D4866E12485}" srcId="{3B98DDDD-9D3C-4F29-9271-D496318B6309}" destId="{038B5E1A-CAB3-41A7-9CE8-D3D4A3969BAC}" srcOrd="5" destOrd="0" parTransId="{14AFB09D-7135-4245-ACA9-22E180C40285}" sibTransId="{3680B332-FE86-4973-9BB3-AAFE5554C437}"/>
    <dgm:cxn modelId="{309522BA-4367-4DD3-8122-CAA8C43BE8C0}" type="presOf" srcId="{95453AED-B58C-4266-8FC3-C55181A57719}" destId="{B8FD104F-7FB8-4453-8486-84D5B0D9549F}" srcOrd="0" destOrd="0" presId="urn:microsoft.com/office/officeart/2018/5/layout/IconCircleLabelList"/>
    <dgm:cxn modelId="{11A706C0-6336-4D64-87CC-C58416175078}" srcId="{3B98DDDD-9D3C-4F29-9271-D496318B6309}" destId="{A1990C26-AD93-4AD8-9441-9C64CFFED5B8}" srcOrd="2" destOrd="0" parTransId="{F88E6FCA-EF84-4E74-B2D4-67A0D3C8B938}" sibTransId="{1AF17180-1A63-4B71-901C-C9B53E5A7424}"/>
    <dgm:cxn modelId="{50BF9545-9309-4BE2-A5C5-F92F32ACD413}" type="presParOf" srcId="{88D2EDBE-317D-4577-929D-806FEC6863A8}" destId="{4D16795F-F822-4BBC-BEFE-48D570CD6255}" srcOrd="0" destOrd="0" presId="urn:microsoft.com/office/officeart/2018/5/layout/IconCircleLabelList"/>
    <dgm:cxn modelId="{5332F9C7-370C-4686-8C3C-2E39B7349CC6}" type="presParOf" srcId="{4D16795F-F822-4BBC-BEFE-48D570CD6255}" destId="{CB052849-6E62-4A6C-8AF1-64378780F189}" srcOrd="0" destOrd="0" presId="urn:microsoft.com/office/officeart/2018/5/layout/IconCircleLabelList"/>
    <dgm:cxn modelId="{13F89FC6-C424-4BF4-9DC5-3DA175597F55}" type="presParOf" srcId="{4D16795F-F822-4BBC-BEFE-48D570CD6255}" destId="{80ADA963-F742-492D-8C74-52889288B190}" srcOrd="1" destOrd="0" presId="urn:microsoft.com/office/officeart/2018/5/layout/IconCircleLabelList"/>
    <dgm:cxn modelId="{9717521D-2494-406A-9B46-5B2E2C735C5A}" type="presParOf" srcId="{4D16795F-F822-4BBC-BEFE-48D570CD6255}" destId="{55861DDF-6FC6-43B0-AF0D-7B8BC4FEF5F9}" srcOrd="2" destOrd="0" presId="urn:microsoft.com/office/officeart/2018/5/layout/IconCircleLabelList"/>
    <dgm:cxn modelId="{B4DEC325-39AA-4C03-8506-9FA4D1A9F5EE}" type="presParOf" srcId="{4D16795F-F822-4BBC-BEFE-48D570CD6255}" destId="{0FE81DCC-2663-408A-8AB7-71D84C63C0BC}" srcOrd="3" destOrd="0" presId="urn:microsoft.com/office/officeart/2018/5/layout/IconCircleLabelList"/>
    <dgm:cxn modelId="{A32C519C-B048-4A04-B0EB-1B0E76426777}" type="presParOf" srcId="{88D2EDBE-317D-4577-929D-806FEC6863A8}" destId="{53B36C86-6C33-4917-B82B-1AF73C47C832}" srcOrd="1" destOrd="0" presId="urn:microsoft.com/office/officeart/2018/5/layout/IconCircleLabelList"/>
    <dgm:cxn modelId="{DCF20914-7576-4205-8EBB-0F344D473949}" type="presParOf" srcId="{88D2EDBE-317D-4577-929D-806FEC6863A8}" destId="{F031F749-577B-47A3-8D2C-E57F9383DBDB}" srcOrd="2" destOrd="0" presId="urn:microsoft.com/office/officeart/2018/5/layout/IconCircleLabelList"/>
    <dgm:cxn modelId="{9ABCE45A-CF22-409C-AD93-7700DAC32FCF}" type="presParOf" srcId="{F031F749-577B-47A3-8D2C-E57F9383DBDB}" destId="{1C7A2903-0A61-45FF-B8AE-61C19D318CB0}" srcOrd="0" destOrd="0" presId="urn:microsoft.com/office/officeart/2018/5/layout/IconCircleLabelList"/>
    <dgm:cxn modelId="{049D943D-8BAC-433C-8D42-F97962061443}" type="presParOf" srcId="{F031F749-577B-47A3-8D2C-E57F9383DBDB}" destId="{B2412BD8-7635-4535-A165-CA6000102CF4}" srcOrd="1" destOrd="0" presId="urn:microsoft.com/office/officeart/2018/5/layout/IconCircleLabelList"/>
    <dgm:cxn modelId="{02BC7FC1-C4D9-427D-9E4F-68F6312D224C}" type="presParOf" srcId="{F031F749-577B-47A3-8D2C-E57F9383DBDB}" destId="{9B043480-1043-4D1B-9229-A8092AE1782C}" srcOrd="2" destOrd="0" presId="urn:microsoft.com/office/officeart/2018/5/layout/IconCircleLabelList"/>
    <dgm:cxn modelId="{A2C89BAD-55D7-4CD5-84EE-2347D11ACACF}" type="presParOf" srcId="{F031F749-577B-47A3-8D2C-E57F9383DBDB}" destId="{B8FD104F-7FB8-4453-8486-84D5B0D9549F}" srcOrd="3" destOrd="0" presId="urn:microsoft.com/office/officeart/2018/5/layout/IconCircleLabelList"/>
    <dgm:cxn modelId="{CA4DBEF5-9B20-4997-8F7F-DDB6B8902562}" type="presParOf" srcId="{88D2EDBE-317D-4577-929D-806FEC6863A8}" destId="{46F55819-B33F-4347-8CBB-E74ED17ABE80}" srcOrd="3" destOrd="0" presId="urn:microsoft.com/office/officeart/2018/5/layout/IconCircleLabelList"/>
    <dgm:cxn modelId="{0DC632C4-DBD7-48DF-90E9-70E376E29E22}" type="presParOf" srcId="{88D2EDBE-317D-4577-929D-806FEC6863A8}" destId="{98200369-484F-4D63-9366-AA0762CE0986}" srcOrd="4" destOrd="0" presId="urn:microsoft.com/office/officeart/2018/5/layout/IconCircleLabelList"/>
    <dgm:cxn modelId="{603FE494-4718-49C4-9725-3CA778CE66C2}" type="presParOf" srcId="{98200369-484F-4D63-9366-AA0762CE0986}" destId="{5F797894-7088-467A-BAFC-1D8D91690534}" srcOrd="0" destOrd="0" presId="urn:microsoft.com/office/officeart/2018/5/layout/IconCircleLabelList"/>
    <dgm:cxn modelId="{D047FCCD-7323-480F-9247-12BFA9A2C722}" type="presParOf" srcId="{98200369-484F-4D63-9366-AA0762CE0986}" destId="{593C94BB-E60E-4787-8E4F-00410FAED5A1}" srcOrd="1" destOrd="0" presId="urn:microsoft.com/office/officeart/2018/5/layout/IconCircleLabelList"/>
    <dgm:cxn modelId="{E7FAA9AF-A1E9-43FC-9F0A-F14E9A3668F4}" type="presParOf" srcId="{98200369-484F-4D63-9366-AA0762CE0986}" destId="{6D67EE81-8A86-4E11-93EC-6F4FBBEC33C9}" srcOrd="2" destOrd="0" presId="urn:microsoft.com/office/officeart/2018/5/layout/IconCircleLabelList"/>
    <dgm:cxn modelId="{E1C67213-FA3A-4C24-8733-9F80B0505E64}" type="presParOf" srcId="{98200369-484F-4D63-9366-AA0762CE0986}" destId="{E2782E95-1850-475C-B605-33700ED06E44}" srcOrd="3" destOrd="0" presId="urn:microsoft.com/office/officeart/2018/5/layout/IconCircleLabelList"/>
    <dgm:cxn modelId="{97E4AD9F-71D1-415D-B9E5-F822860C6D84}" type="presParOf" srcId="{88D2EDBE-317D-4577-929D-806FEC6863A8}" destId="{2C443694-4013-4AF2-81E0-B08DA7903858}" srcOrd="5" destOrd="0" presId="urn:microsoft.com/office/officeart/2018/5/layout/IconCircleLabelList"/>
    <dgm:cxn modelId="{9E8DA859-1198-4E24-97C7-4F1A820EA02B}" type="presParOf" srcId="{88D2EDBE-317D-4577-929D-806FEC6863A8}" destId="{26A3FCDA-A357-464D-9C8F-208809631473}" srcOrd="6" destOrd="0" presId="urn:microsoft.com/office/officeart/2018/5/layout/IconCircleLabelList"/>
    <dgm:cxn modelId="{2A12DA39-F590-402B-B163-8C74BAD6580C}" type="presParOf" srcId="{26A3FCDA-A357-464D-9C8F-208809631473}" destId="{A3BF2183-58B3-48BB-8706-1CA04A77A0A0}" srcOrd="0" destOrd="0" presId="urn:microsoft.com/office/officeart/2018/5/layout/IconCircleLabelList"/>
    <dgm:cxn modelId="{A45C831B-9CB2-4C81-B5C4-E6A7D87BC35F}" type="presParOf" srcId="{26A3FCDA-A357-464D-9C8F-208809631473}" destId="{51A44AA4-CCBF-4BD7-9E29-3EB85BBB9D11}" srcOrd="1" destOrd="0" presId="urn:microsoft.com/office/officeart/2018/5/layout/IconCircleLabelList"/>
    <dgm:cxn modelId="{EAAD5059-0086-41EA-94AB-230A36170EE4}" type="presParOf" srcId="{26A3FCDA-A357-464D-9C8F-208809631473}" destId="{6156F9AA-9AB8-44DB-A8D2-1E2B1559183A}" srcOrd="2" destOrd="0" presId="urn:microsoft.com/office/officeart/2018/5/layout/IconCircleLabelList"/>
    <dgm:cxn modelId="{706F34F0-4A00-43FF-A882-42E01A48BE1C}" type="presParOf" srcId="{26A3FCDA-A357-464D-9C8F-208809631473}" destId="{96579A59-698B-4A80-858B-991A8917E05C}" srcOrd="3" destOrd="0" presId="urn:microsoft.com/office/officeart/2018/5/layout/IconCircleLabelList"/>
    <dgm:cxn modelId="{4E81081B-2C62-4FB7-BBB6-B7027372284E}" type="presParOf" srcId="{88D2EDBE-317D-4577-929D-806FEC6863A8}" destId="{DC1C08D8-2A14-49C9-A63C-A2A2C1E2607F}" srcOrd="7" destOrd="0" presId="urn:microsoft.com/office/officeart/2018/5/layout/IconCircleLabelList"/>
    <dgm:cxn modelId="{86F43866-7D81-46BD-8EDD-CEF8F2E4DA82}" type="presParOf" srcId="{88D2EDBE-317D-4577-929D-806FEC6863A8}" destId="{7D867071-8C49-4E0F-9E48-FB09F3407040}" srcOrd="8" destOrd="0" presId="urn:microsoft.com/office/officeart/2018/5/layout/IconCircleLabelList"/>
    <dgm:cxn modelId="{A3C547A6-F4A9-45A5-93BE-BC68666C207D}" type="presParOf" srcId="{7D867071-8C49-4E0F-9E48-FB09F3407040}" destId="{DA519962-83FC-4D5A-B323-29D3ABCDD623}" srcOrd="0" destOrd="0" presId="urn:microsoft.com/office/officeart/2018/5/layout/IconCircleLabelList"/>
    <dgm:cxn modelId="{D8BF4722-9887-4A95-8A9D-A7D1AD33B657}" type="presParOf" srcId="{7D867071-8C49-4E0F-9E48-FB09F3407040}" destId="{A258248C-1B11-42E6-B012-64EEC8C67FBF}" srcOrd="1" destOrd="0" presId="urn:microsoft.com/office/officeart/2018/5/layout/IconCircleLabelList"/>
    <dgm:cxn modelId="{7F84613E-1AEF-4CFF-BC01-D8FECDEDD280}" type="presParOf" srcId="{7D867071-8C49-4E0F-9E48-FB09F3407040}" destId="{6279F768-AC90-47FA-B178-239A70254252}" srcOrd="2" destOrd="0" presId="urn:microsoft.com/office/officeart/2018/5/layout/IconCircleLabelList"/>
    <dgm:cxn modelId="{7B12FD63-CC04-4125-9866-16240F1F7BF0}" type="presParOf" srcId="{7D867071-8C49-4E0F-9E48-FB09F3407040}" destId="{9D213BF4-0678-41AB-A472-7C9658C564B8}" srcOrd="3" destOrd="0" presId="urn:microsoft.com/office/officeart/2018/5/layout/IconCircleLabelList"/>
    <dgm:cxn modelId="{20A0B171-9D64-49DF-892F-6E2E8906BFD2}" type="presParOf" srcId="{88D2EDBE-317D-4577-929D-806FEC6863A8}" destId="{19F18F83-D0B9-40CB-B22C-157BBA1BC9B9}" srcOrd="9" destOrd="0" presId="urn:microsoft.com/office/officeart/2018/5/layout/IconCircleLabelList"/>
    <dgm:cxn modelId="{FDB30A6E-82BF-4337-81BC-C3EAAAFD3C50}" type="presParOf" srcId="{88D2EDBE-317D-4577-929D-806FEC6863A8}" destId="{1BA2DA61-0E99-4FD5-8EFF-5A7277C2FDDA}" srcOrd="10" destOrd="0" presId="urn:microsoft.com/office/officeart/2018/5/layout/IconCircleLabelList"/>
    <dgm:cxn modelId="{3A514A01-652C-40F9-B707-90A72CBF02FC}" type="presParOf" srcId="{1BA2DA61-0E99-4FD5-8EFF-5A7277C2FDDA}" destId="{ADC2B786-CD06-425A-8334-AA6E8A20CBA6}" srcOrd="0" destOrd="0" presId="urn:microsoft.com/office/officeart/2018/5/layout/IconCircleLabelList"/>
    <dgm:cxn modelId="{6117D222-A75D-4071-8763-E3DC86D00470}" type="presParOf" srcId="{1BA2DA61-0E99-4FD5-8EFF-5A7277C2FDDA}" destId="{F849D55D-8FDD-448A-AAD5-6C3F0F6E48F7}" srcOrd="1" destOrd="0" presId="urn:microsoft.com/office/officeart/2018/5/layout/IconCircleLabelList"/>
    <dgm:cxn modelId="{85D29BC3-D421-453E-893D-98460A77D067}" type="presParOf" srcId="{1BA2DA61-0E99-4FD5-8EFF-5A7277C2FDDA}" destId="{28A23E12-AEE0-4903-B22D-0D92D1EFB83E}" srcOrd="2" destOrd="0" presId="urn:microsoft.com/office/officeart/2018/5/layout/IconCircleLabelList"/>
    <dgm:cxn modelId="{014DC73A-8FAE-4E06-B0FB-76C1BE9B4A8E}" type="presParOf" srcId="{1BA2DA61-0E99-4FD5-8EFF-5A7277C2FDDA}" destId="{2DA8BC9D-8884-43DC-9783-8524800962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52849-6E62-4A6C-8AF1-64378780F189}">
      <dsp:nvSpPr>
        <dsp:cNvPr id="0" name=""/>
        <dsp:cNvSpPr/>
      </dsp:nvSpPr>
      <dsp:spPr>
        <a:xfrm>
          <a:off x="328919" y="1181098"/>
          <a:ext cx="1011146" cy="10111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DA963-F742-492D-8C74-52889288B190}">
      <dsp:nvSpPr>
        <dsp:cNvPr id="0" name=""/>
        <dsp:cNvSpPr/>
      </dsp:nvSpPr>
      <dsp:spPr>
        <a:xfrm>
          <a:off x="5444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81DCC-2663-408A-8AB7-71D84C63C0BC}">
      <dsp:nvSpPr>
        <dsp:cNvPr id="0" name=""/>
        <dsp:cNvSpPr/>
      </dsp:nvSpPr>
      <dsp:spPr>
        <a:xfrm>
          <a:off x="56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Learn to not work on the master branch</a:t>
          </a:r>
          <a:endParaRPr lang="en-US" sz="1100" kern="1200"/>
        </a:p>
      </dsp:txBody>
      <dsp:txXfrm>
        <a:off x="5684" y="2507192"/>
        <a:ext cx="1657617" cy="663046"/>
      </dsp:txXfrm>
    </dsp:sp>
    <dsp:sp modelId="{1C7A2903-0A61-45FF-B8AE-61C19D318CB0}">
      <dsp:nvSpPr>
        <dsp:cNvPr id="0" name=""/>
        <dsp:cNvSpPr/>
      </dsp:nvSpPr>
      <dsp:spPr>
        <a:xfrm>
          <a:off x="2276619" y="1181098"/>
          <a:ext cx="1011146" cy="10111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12BD8-7635-4535-A165-CA6000102CF4}">
      <dsp:nvSpPr>
        <dsp:cNvPr id="0" name=""/>
        <dsp:cNvSpPr/>
      </dsp:nvSpPr>
      <dsp:spPr>
        <a:xfrm>
          <a:off x="24921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104F-7FB8-4453-8486-84D5B0D9549F}">
      <dsp:nvSpPr>
        <dsp:cNvPr id="0" name=""/>
        <dsp:cNvSpPr/>
      </dsp:nvSpPr>
      <dsp:spPr>
        <a:xfrm>
          <a:off x="19533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Learn that when the project is working not to mess around with it</a:t>
          </a:r>
          <a:endParaRPr lang="en-US" sz="1100" kern="1200"/>
        </a:p>
      </dsp:txBody>
      <dsp:txXfrm>
        <a:off x="1953384" y="2507192"/>
        <a:ext cx="1657617" cy="663046"/>
      </dsp:txXfrm>
    </dsp:sp>
    <dsp:sp modelId="{5F797894-7088-467A-BAFC-1D8D91690534}">
      <dsp:nvSpPr>
        <dsp:cNvPr id="0" name=""/>
        <dsp:cNvSpPr/>
      </dsp:nvSpPr>
      <dsp:spPr>
        <a:xfrm>
          <a:off x="4224320" y="1181098"/>
          <a:ext cx="1011146" cy="10111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C94BB-E60E-4787-8E4F-00410FAED5A1}">
      <dsp:nvSpPr>
        <dsp:cNvPr id="0" name=""/>
        <dsp:cNvSpPr/>
      </dsp:nvSpPr>
      <dsp:spPr>
        <a:xfrm>
          <a:off x="44398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82E95-1850-475C-B605-33700ED06E44}">
      <dsp:nvSpPr>
        <dsp:cNvPr id="0" name=""/>
        <dsp:cNvSpPr/>
      </dsp:nvSpPr>
      <dsp:spPr>
        <a:xfrm>
          <a:off x="39010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More frequent commits to </a:t>
          </a:r>
          <a:r>
            <a:rPr lang="en-GB" sz="1100" kern="1200" dirty="0" err="1"/>
            <a:t>github</a:t>
          </a:r>
          <a:endParaRPr lang="en-US" sz="1100" kern="1200" dirty="0"/>
        </a:p>
      </dsp:txBody>
      <dsp:txXfrm>
        <a:off x="3901084" y="2507192"/>
        <a:ext cx="1657617" cy="663046"/>
      </dsp:txXfrm>
    </dsp:sp>
    <dsp:sp modelId="{A3BF2183-58B3-48BB-8706-1CA04A77A0A0}">
      <dsp:nvSpPr>
        <dsp:cNvPr id="0" name=""/>
        <dsp:cNvSpPr/>
      </dsp:nvSpPr>
      <dsp:spPr>
        <a:xfrm>
          <a:off x="6172020" y="1181098"/>
          <a:ext cx="1011146" cy="10111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44AA4-CCBF-4BD7-9E29-3EB85BBB9D11}">
      <dsp:nvSpPr>
        <dsp:cNvPr id="0" name=""/>
        <dsp:cNvSpPr/>
      </dsp:nvSpPr>
      <dsp:spPr>
        <a:xfrm>
          <a:off x="63875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79A59-698B-4A80-858B-991A8917E05C}">
      <dsp:nvSpPr>
        <dsp:cNvPr id="0" name=""/>
        <dsp:cNvSpPr/>
      </dsp:nvSpPr>
      <dsp:spPr>
        <a:xfrm>
          <a:off x="58487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Write more tests for the other part of project eg Action, Ims …</a:t>
          </a:r>
          <a:endParaRPr lang="en-US" sz="1100" kern="1200"/>
        </a:p>
      </dsp:txBody>
      <dsp:txXfrm>
        <a:off x="5848785" y="2507192"/>
        <a:ext cx="1657617" cy="663046"/>
      </dsp:txXfrm>
    </dsp:sp>
    <dsp:sp modelId="{DA519962-83FC-4D5A-B323-29D3ABCDD623}">
      <dsp:nvSpPr>
        <dsp:cNvPr id="0" name=""/>
        <dsp:cNvSpPr/>
      </dsp:nvSpPr>
      <dsp:spPr>
        <a:xfrm>
          <a:off x="8119720" y="1181098"/>
          <a:ext cx="1011146" cy="10111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8248C-1B11-42E6-B012-64EEC8C67FBF}">
      <dsp:nvSpPr>
        <dsp:cNvPr id="0" name=""/>
        <dsp:cNvSpPr/>
      </dsp:nvSpPr>
      <dsp:spPr>
        <a:xfrm>
          <a:off x="83352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13BF4-0678-41AB-A472-7C9658C564B8}">
      <dsp:nvSpPr>
        <dsp:cNvPr id="0" name=""/>
        <dsp:cNvSpPr/>
      </dsp:nvSpPr>
      <dsp:spPr>
        <a:xfrm>
          <a:off x="77964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With more tests this will increase test coverage</a:t>
          </a:r>
          <a:endParaRPr lang="en-US" sz="1100" kern="1200"/>
        </a:p>
      </dsp:txBody>
      <dsp:txXfrm>
        <a:off x="7796485" y="2507192"/>
        <a:ext cx="1657617" cy="663046"/>
      </dsp:txXfrm>
    </dsp:sp>
    <dsp:sp modelId="{ADC2B786-CD06-425A-8334-AA6E8A20CBA6}">
      <dsp:nvSpPr>
        <dsp:cNvPr id="0" name=""/>
        <dsp:cNvSpPr/>
      </dsp:nvSpPr>
      <dsp:spPr>
        <a:xfrm>
          <a:off x="10067420" y="1181098"/>
          <a:ext cx="1011146" cy="10111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9D55D-8FDD-448A-AAD5-6C3F0F6E48F7}">
      <dsp:nvSpPr>
        <dsp:cNvPr id="0" name=""/>
        <dsp:cNvSpPr/>
      </dsp:nvSpPr>
      <dsp:spPr>
        <a:xfrm>
          <a:off x="102829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8BC9D-8884-43DC-9783-8524800962D1}">
      <dsp:nvSpPr>
        <dsp:cNvPr id="0" name=""/>
        <dsp:cNvSpPr/>
      </dsp:nvSpPr>
      <dsp:spPr>
        <a:xfrm>
          <a:off x="97441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Get knuckled down at the start and get straight into it </a:t>
          </a:r>
          <a:endParaRPr lang="en-US" sz="1100" kern="1200"/>
        </a:p>
      </dsp:txBody>
      <dsp:txXfrm>
        <a:off x="9744185" y="2507192"/>
        <a:ext cx="1657617" cy="66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93F-FCB0-4D67-BFB9-9FF03C4BF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18A1-49A8-446C-BC6D-FEE4EF1B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3519-BA1C-40AD-B84E-6624F3F5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426E-BFE2-4D30-B45A-4CF21893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2AC1-55CE-4591-B21E-9910F531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6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9BE9-A703-40C7-8058-2892B492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ED7A9-FF13-437D-BB61-701EC5F37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E35B-6D36-41E0-9439-34896995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9675-5A64-4D95-AE82-822D684E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61D8-2805-4ACF-9FD5-5C76AB64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3DF95-39E0-4BF3-9F06-99C32B1B0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1B77-9C7B-4664-8541-F167C70C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B488-241E-4C5E-AC38-CEDE63E5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A4C5-5282-487A-AAE9-281EC93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918B-6D33-49CC-B9DE-DC21113D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8519-3FA3-4AE5-AA47-42E5107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B93C-C235-415C-83EA-5BD88979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8005-CA4D-4D78-836D-E6C4E9FF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08C7-FD19-4974-B06E-4FC6F080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CD19-0D15-4FBC-974D-AA35A22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DDE2-8686-4FE4-A3BC-2EAB0840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D3F9-C99F-4F8D-8FB4-3AD94D66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2832-52E9-4B5C-A138-A991701E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B166-49CF-4C2C-BA4D-366C6A25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1ED3-D907-4A4D-BBA5-A826AEA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6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445-F59A-41EE-891E-760076CA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6E5C-4458-4B8B-AF1D-B408962D4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0414-E658-45DE-B898-4A26E54A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086C-70CA-4CC2-95FD-B7047152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BA55E-B3A7-450F-B61A-C08DF036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D9B46-BDE0-4993-9A73-766E398E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6DBA-D709-4FE9-BC04-5585E503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88B8-7930-4464-8DCB-92D2C90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1A84-6FED-432D-8195-A43F8FA2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E7264-128A-4D94-A219-2F8F787EB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973F4-BEE3-4654-844D-E830D785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EC6BB-1E0C-4093-8D42-BA88E7F8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B7266-5188-43F9-BBD9-D2D20B72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D01D5-9166-44AC-B8F4-1122A6FF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BE29-8C86-4354-A683-E9E47F5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D0ABC-E168-4194-B803-A5BC98D6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B688-B481-49AA-8F7A-028DD6A0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BD3D3-0C36-4EF3-99C1-1D0D3D23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8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63877-2E31-43DC-9524-A9269E27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D1137-8050-4FD7-8EA1-3E623858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BAE7E-3E69-4849-B1C3-A43F5DD7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4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AC34-680E-4779-929D-85578566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888D-D89C-4868-93F3-F789E93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FF2B9-36C7-40E6-98A7-F8C6691A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2F12-42C7-4AF2-8E12-B9FBE33B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BD53-4F69-47E7-80A5-C8115018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F9E2-DB1F-4744-9A95-C37401C3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0809-766F-462D-ACC7-0B7214D0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F65E1-1F48-4787-BC47-3AF203AE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E797-DBA0-46CD-8B74-DBE831C4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06B30-D5EA-402B-9020-D93CA70F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68F13-A0A4-42A1-98B6-1910F92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532C-886B-4E09-A07C-C5DE2E4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BBDCA-A64C-4148-AB3A-42896252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D50C-828D-4EB8-BC69-94068311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A8B3-8276-4B69-B320-D3AE5073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DECC-1252-4E08-B536-2F7B927C8DB1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D758-6067-4919-8B60-1479592E9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74D6-B274-4EBA-A245-C8B042AC4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AA38-6265-46C7-B00E-1823E869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4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5C63-47BE-497A-A9B7-4B89A163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IMS Project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33BC0-F0AF-4A9E-8F71-B4B61418B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Ollie Hagger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9F56-481A-4F12-BA06-A3037B08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/>
              <a:t>Area to improve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70C55A-1183-474D-B54D-0481DBD9F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7982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66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EF27B-53FD-4B05-B99E-6512AE5D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ERD</a:t>
            </a:r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42835E0-128F-48CB-840D-825A8898D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9" b="1"/>
          <a:stretch/>
        </p:blipFill>
        <p:spPr>
          <a:xfrm>
            <a:off x="241300" y="309373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552DC-2D9F-4615-AB67-AE2B40EC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303030"/>
                </a:solidFill>
              </a:rPr>
              <a:t>Risk Assessment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BB079-6E29-4EF6-B738-D5FD43892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11358" b="1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6B6E97-C9C2-4F34-ADFC-A723D89C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278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3E87-430B-4DBA-859D-6A031C75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Board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9FA897-8E0E-403E-9030-E1C61F521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38" y="1690688"/>
            <a:ext cx="4216507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18B23-5010-4F7C-9746-4D8DCFBDB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45" y="1690688"/>
            <a:ext cx="2329527" cy="45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23E85-21EB-4B88-8086-EAB4C972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Technologies used-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01FB-6402-4ACE-A10E-77577327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Jira</a:t>
            </a:r>
          </a:p>
          <a:p>
            <a:r>
              <a:rPr lang="en-GB" dirty="0"/>
              <a:t>GCP</a:t>
            </a:r>
          </a:p>
          <a:p>
            <a:r>
              <a:rPr lang="en-GB" dirty="0"/>
              <a:t>Eclipse</a:t>
            </a:r>
          </a:p>
          <a:p>
            <a:r>
              <a:rPr lang="en-GB" dirty="0"/>
              <a:t>Maven</a:t>
            </a:r>
          </a:p>
          <a:p>
            <a:r>
              <a:rPr lang="en-GB" dirty="0"/>
              <a:t>JUnit</a:t>
            </a:r>
          </a:p>
          <a:p>
            <a:r>
              <a:rPr lang="en-GB" dirty="0"/>
              <a:t>SonarQube</a:t>
            </a:r>
          </a:p>
          <a:p>
            <a:r>
              <a:rPr lang="en-GB" dirty="0"/>
              <a:t>Git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9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7B34-B545-41C2-9BA9-B77999FA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Coverage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F8BB636-39D1-4593-BCB5-C8771AB04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74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63D60-3511-4F00-9937-765945FB7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4" b="3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A56B1-7825-4F77-BAF1-01D37525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Product controller test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7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5923-9ED8-4B07-BA33-F250E474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Surefire</a:t>
            </a:r>
            <a:r>
              <a:rPr lang="en-GB" dirty="0"/>
              <a:t> Error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6567BA44-0CFE-4CE8-8ACF-B6FBE1D2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5425"/>
            <a:ext cx="10515600" cy="2191738"/>
          </a:xfrm>
        </p:spPr>
      </p:pic>
    </p:spTree>
    <p:extLst>
      <p:ext uri="{BB962C8B-B14F-4D97-AF65-F5344CB8AC3E}">
        <p14:creationId xmlns:p14="http://schemas.microsoft.com/office/powerpoint/2010/main" val="124633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E6E02-4954-4026-B192-ACF22ED4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4BC7-D001-4434-B04F-4407D957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IMS Project</vt:lpstr>
      <vt:lpstr>ERD</vt:lpstr>
      <vt:lpstr>Risk Assessment</vt:lpstr>
      <vt:lpstr>Jira Board</vt:lpstr>
      <vt:lpstr>Technologies used-</vt:lpstr>
      <vt:lpstr>Coverage</vt:lpstr>
      <vt:lpstr>Product controller test</vt:lpstr>
      <vt:lpstr>Surefire Error</vt:lpstr>
      <vt:lpstr>Demo</vt:lpstr>
      <vt:lpstr>Area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Ollie Hagger</dc:creator>
  <cp:lastModifiedBy>Ollie Hagger</cp:lastModifiedBy>
  <cp:revision>2</cp:revision>
  <dcterms:created xsi:type="dcterms:W3CDTF">2020-07-17T09:33:35Z</dcterms:created>
  <dcterms:modified xsi:type="dcterms:W3CDTF">2020-07-17T10:16:39Z</dcterms:modified>
</cp:coreProperties>
</file>