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79"/>
  </p:normalViewPr>
  <p:slideViewPr>
    <p:cSldViewPr snapToObjects="1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BF1C-AA92-5F44-AEAD-8C7DAB53F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7B55-9EFD-394B-AD73-A51B822B5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370A-00E2-7E44-B8A9-6F6F47E8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7CF4-9C7E-124D-87B9-7CD3093E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0A45-974F-6A42-BAF8-9053E8B1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08D3-CA6D-4F48-9BB3-40809890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BFFCB-A82D-744F-8D0E-5D63419C7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5FBB-2667-D348-BBFD-D575993D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9AEC-CD18-B74A-B4C6-77C89C16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955A-57A3-4E4A-A015-FE9A537A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A0252-28DA-9841-9605-94DC1D169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9E4B3-139E-8B42-BA39-6726D931A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A299-FFA3-4140-93D6-F661C0D4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C8AD-6163-1049-8607-6B379904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7CAB-9460-C34C-BD27-F3EFBCEB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073A-38C3-FF43-BB6C-FF765060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8B2E-11EB-0E40-B699-B59224F1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C0E7-A7A7-DE45-94BE-DFDE783E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C08A-CF04-4349-B22C-DAA1D4C5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A3CB-5F5F-6247-ADC4-D8A1A0F0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4C16-33CC-7347-977F-EBDECDD4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E95-12C5-FA47-AAA4-7A99402F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A4FD-B05F-BF44-99A1-24197C14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5AC6-CF5A-EC47-B74E-1C79AAD0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B1CBC-A4C6-1344-91DA-1566CC28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47FF-AF95-F448-84AF-E244CDC1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FB90-55F0-9E4B-944C-29F341E25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48A3F-0427-6042-A45F-7DC3EEC7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27FC6-488A-9245-BBEE-B50B2CC8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30869-E41A-4E41-BE50-7042C189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92E40-0111-4F40-BA08-9D16569A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0F71-3793-7543-8150-073647E3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F1DE-9849-6847-874C-4EFA82C4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2E413-7838-5849-9306-5FE735BF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57922-561A-5948-854A-9E3BD68CD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D129B-822A-D848-97F3-36B9236B7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14319-71F6-F545-88E0-C059AE65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DFF65-7F06-924B-AF11-AC131C42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FBF18-1EFE-9A4C-BF23-932D38C5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85BF-B676-7E4C-BB90-37278EDC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CEFE6-B137-3148-AAE6-C5F8C22F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11CA4-14B1-6841-9585-B1407612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8F43B-8EC4-9F49-8B60-330D1076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4513D-EFBD-614F-813D-FCD6FD71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3C609-3081-4C43-97E0-8C61140B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A6332-6400-034E-97BA-05447564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8083-DA94-204D-ACE7-41982D8F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F1FF-DB66-014F-AB91-B54600C8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7A85E-9A3D-0849-A7D1-3FA07CE23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AB304-F260-CD4D-A850-F638D67C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133F8-C68A-824E-90EB-9B8B3FCA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150F-30F0-294E-AE81-C46261AD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77BD-11A8-244F-9EF9-7A503D2E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82671-C24A-074E-9752-8561302FC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80954-1AB5-0B43-8689-A84E0B51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21F3E-24C2-5147-859B-15B34348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719E7-4AD7-7946-837A-6C2A099C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D304-6BD4-EF47-80C9-289D9787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FC928-EA55-B042-94EE-9CD7F707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2A86-C88B-584B-BC51-57663754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86D1-50DB-7A4C-BE70-2D9716C45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2EC3-2FA5-FB42-96F7-ECA814959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F974-673D-2F4F-9193-615A04B2C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DF4823-A1F3-CA4E-A759-59E7BD9FFEB4}"/>
              </a:ext>
            </a:extLst>
          </p:cNvPr>
          <p:cNvSpPr/>
          <p:nvPr/>
        </p:nvSpPr>
        <p:spPr>
          <a:xfrm>
            <a:off x="1200140" y="759417"/>
            <a:ext cx="520267" cy="53482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26BD7A-834E-8A4E-AEDC-4F9D086C3C73}"/>
              </a:ext>
            </a:extLst>
          </p:cNvPr>
          <p:cNvSpPr/>
          <p:nvPr/>
        </p:nvSpPr>
        <p:spPr>
          <a:xfrm>
            <a:off x="8270346" y="333865"/>
            <a:ext cx="3387375" cy="2730845"/>
          </a:xfrm>
          <a:prstGeom prst="rect">
            <a:avLst/>
          </a:prstGeom>
          <a:noFill/>
          <a:ln w="254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086467-10ED-804F-B8CD-EAC7EF11491B}"/>
              </a:ext>
            </a:extLst>
          </p:cNvPr>
          <p:cNvSpPr/>
          <p:nvPr/>
        </p:nvSpPr>
        <p:spPr>
          <a:xfrm>
            <a:off x="8926344" y="815641"/>
            <a:ext cx="1037690" cy="10376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502F94-FD09-F642-A28C-0C5C7E5C869D}"/>
              </a:ext>
            </a:extLst>
          </p:cNvPr>
          <p:cNvSpPr/>
          <p:nvPr/>
        </p:nvSpPr>
        <p:spPr>
          <a:xfrm>
            <a:off x="8270345" y="3618319"/>
            <a:ext cx="3387375" cy="2730845"/>
          </a:xfrm>
          <a:prstGeom prst="rect">
            <a:avLst/>
          </a:prstGeom>
          <a:noFill/>
          <a:ln w="254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88FFC3-755F-AD49-93F5-DC0642DE5BDD}"/>
              </a:ext>
            </a:extLst>
          </p:cNvPr>
          <p:cNvSpPr/>
          <p:nvPr/>
        </p:nvSpPr>
        <p:spPr>
          <a:xfrm>
            <a:off x="8926343" y="4100095"/>
            <a:ext cx="1037690" cy="10376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4D6FEB-FA61-A04A-A54F-80258823B093}"/>
              </a:ext>
            </a:extLst>
          </p:cNvPr>
          <p:cNvSpPr txBox="1"/>
          <p:nvPr/>
        </p:nvSpPr>
        <p:spPr>
          <a:xfrm>
            <a:off x="8270345" y="3073770"/>
            <a:ext cx="33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Green + black final image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690BE1-C437-9B4E-939C-DFC56E19342E}"/>
              </a:ext>
            </a:extLst>
          </p:cNvPr>
          <p:cNvSpPr txBox="1"/>
          <p:nvPr/>
        </p:nvSpPr>
        <p:spPr>
          <a:xfrm>
            <a:off x="8270345" y="6348387"/>
            <a:ext cx="33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layer final image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529848-E699-BA43-83F7-A3ADDB190593}"/>
              </a:ext>
            </a:extLst>
          </p:cNvPr>
          <p:cNvSpPr/>
          <p:nvPr/>
        </p:nvSpPr>
        <p:spPr>
          <a:xfrm>
            <a:off x="990856" y="495425"/>
            <a:ext cx="1838113" cy="1369164"/>
          </a:xfrm>
          <a:prstGeom prst="rect">
            <a:avLst/>
          </a:prstGeom>
          <a:noFill/>
          <a:ln w="19050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7E68D55-9E4D-3346-8D11-334D6C6C7FF4}"/>
              </a:ext>
            </a:extLst>
          </p:cNvPr>
          <p:cNvSpPr/>
          <p:nvPr/>
        </p:nvSpPr>
        <p:spPr>
          <a:xfrm>
            <a:off x="1200140" y="759417"/>
            <a:ext cx="520267" cy="52026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F51C41-FD20-4343-83D3-644293683A30}"/>
              </a:ext>
            </a:extLst>
          </p:cNvPr>
          <p:cNvSpPr/>
          <p:nvPr/>
        </p:nvSpPr>
        <p:spPr>
          <a:xfrm>
            <a:off x="978918" y="2549171"/>
            <a:ext cx="1850051" cy="1369164"/>
          </a:xfrm>
          <a:prstGeom prst="rect">
            <a:avLst/>
          </a:prstGeom>
          <a:noFill/>
          <a:ln w="19050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6EA078-E159-0247-8C18-F3F063C49095}"/>
              </a:ext>
            </a:extLst>
          </p:cNvPr>
          <p:cNvSpPr txBox="1"/>
          <p:nvPr/>
        </p:nvSpPr>
        <p:spPr>
          <a:xfrm>
            <a:off x="978918" y="1882108"/>
            <a:ext cx="185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Circle element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4E9DE-00F9-2944-A12C-DC5A6520E0B1}"/>
              </a:ext>
            </a:extLst>
          </p:cNvPr>
          <p:cNvSpPr txBox="1"/>
          <p:nvPr/>
        </p:nvSpPr>
        <p:spPr>
          <a:xfrm>
            <a:off x="728919" y="3915429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parallelogram element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8FBB92-BB8E-264D-B1B2-2BA2789BFDBB}"/>
              </a:ext>
            </a:extLst>
          </p:cNvPr>
          <p:cNvSpPr txBox="1"/>
          <p:nvPr/>
        </p:nvSpPr>
        <p:spPr>
          <a:xfrm>
            <a:off x="978919" y="5969175"/>
            <a:ext cx="18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triangle element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9C2F7781-EBDD-E743-98E0-E9708906AD46}"/>
              </a:ext>
            </a:extLst>
          </p:cNvPr>
          <p:cNvSpPr/>
          <p:nvPr/>
        </p:nvSpPr>
        <p:spPr>
          <a:xfrm>
            <a:off x="2055530" y="5237574"/>
            <a:ext cx="601861" cy="51884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F4F1F4-86EE-404F-95ED-4A7CF310376F}"/>
              </a:ext>
            </a:extLst>
          </p:cNvPr>
          <p:cNvSpPr/>
          <p:nvPr/>
        </p:nvSpPr>
        <p:spPr>
          <a:xfrm>
            <a:off x="990856" y="4600011"/>
            <a:ext cx="1850051" cy="1369164"/>
          </a:xfrm>
          <a:prstGeom prst="rect">
            <a:avLst/>
          </a:prstGeom>
          <a:noFill/>
          <a:ln w="19050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657C10-2113-C448-AD2B-A52B1FD3E36D}"/>
              </a:ext>
            </a:extLst>
          </p:cNvPr>
          <p:cNvSpPr/>
          <p:nvPr/>
        </p:nvSpPr>
        <p:spPr>
          <a:xfrm>
            <a:off x="2055530" y="5237574"/>
            <a:ext cx="613798" cy="51884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CCC5FFB-1104-F14C-ADCB-9719B44A5C84}"/>
              </a:ext>
            </a:extLst>
          </p:cNvPr>
          <p:cNvSpPr/>
          <p:nvPr/>
        </p:nvSpPr>
        <p:spPr>
          <a:xfrm>
            <a:off x="1589223" y="2961478"/>
            <a:ext cx="629439" cy="544549"/>
          </a:xfrm>
          <a:prstGeom prst="parallelogram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A078CC9A-3E08-E54A-91A1-6A16FABF958A}"/>
              </a:ext>
            </a:extLst>
          </p:cNvPr>
          <p:cNvSpPr/>
          <p:nvPr/>
        </p:nvSpPr>
        <p:spPr>
          <a:xfrm>
            <a:off x="9520404" y="1227698"/>
            <a:ext cx="1161565" cy="100490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5DF1CA08-9944-064E-BFC2-4EF2DE9568D9}"/>
              </a:ext>
            </a:extLst>
          </p:cNvPr>
          <p:cNvSpPr/>
          <p:nvPr/>
        </p:nvSpPr>
        <p:spPr>
          <a:xfrm>
            <a:off x="9520403" y="4593644"/>
            <a:ext cx="1161565" cy="100490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B4B8C82B-8456-C24F-83CB-79B5AA2B8A70}"/>
              </a:ext>
            </a:extLst>
          </p:cNvPr>
          <p:cNvSpPr/>
          <p:nvPr/>
        </p:nvSpPr>
        <p:spPr>
          <a:xfrm>
            <a:off x="10101187" y="5051598"/>
            <a:ext cx="1037690" cy="89456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78BDED-42BD-AB46-AA61-0518D9D85182}"/>
              </a:ext>
            </a:extLst>
          </p:cNvPr>
          <p:cNvSpPr/>
          <p:nvPr/>
        </p:nvSpPr>
        <p:spPr>
          <a:xfrm>
            <a:off x="1589223" y="2958234"/>
            <a:ext cx="629439" cy="54779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9CD376-5CE8-9B42-8642-4FB3B9BFBA79}"/>
              </a:ext>
            </a:extLst>
          </p:cNvPr>
          <p:cNvSpPr/>
          <p:nvPr/>
        </p:nvSpPr>
        <p:spPr>
          <a:xfrm>
            <a:off x="4849230" y="759417"/>
            <a:ext cx="520267" cy="53482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5C0495-5141-304E-A938-45ABFB6F837A}"/>
              </a:ext>
            </a:extLst>
          </p:cNvPr>
          <p:cNvSpPr/>
          <p:nvPr/>
        </p:nvSpPr>
        <p:spPr>
          <a:xfrm>
            <a:off x="4639946" y="495425"/>
            <a:ext cx="1838113" cy="1369164"/>
          </a:xfrm>
          <a:prstGeom prst="rect">
            <a:avLst/>
          </a:prstGeom>
          <a:noFill/>
          <a:ln w="19050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F060CA-182B-9B4D-8646-BDF28F9CCB9B}"/>
              </a:ext>
            </a:extLst>
          </p:cNvPr>
          <p:cNvSpPr/>
          <p:nvPr/>
        </p:nvSpPr>
        <p:spPr>
          <a:xfrm>
            <a:off x="4849230" y="759417"/>
            <a:ext cx="520267" cy="52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57B848-D4A9-DF46-B27E-D3DC7CCEB1A1}"/>
              </a:ext>
            </a:extLst>
          </p:cNvPr>
          <p:cNvSpPr/>
          <p:nvPr/>
        </p:nvSpPr>
        <p:spPr>
          <a:xfrm>
            <a:off x="4628008" y="2549171"/>
            <a:ext cx="1850051" cy="1369164"/>
          </a:xfrm>
          <a:prstGeom prst="rect">
            <a:avLst/>
          </a:prstGeom>
          <a:noFill/>
          <a:ln w="19050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8C3F6D03-9B53-404A-969B-FB7150AF7435}"/>
              </a:ext>
            </a:extLst>
          </p:cNvPr>
          <p:cNvSpPr/>
          <p:nvPr/>
        </p:nvSpPr>
        <p:spPr>
          <a:xfrm>
            <a:off x="5704620" y="5237574"/>
            <a:ext cx="601861" cy="518846"/>
          </a:xfrm>
          <a:prstGeom prst="triangl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8AAF61-B8E6-C040-AD63-EB2C0D14AEDC}"/>
              </a:ext>
            </a:extLst>
          </p:cNvPr>
          <p:cNvSpPr/>
          <p:nvPr/>
        </p:nvSpPr>
        <p:spPr>
          <a:xfrm>
            <a:off x="4639946" y="4600011"/>
            <a:ext cx="1850051" cy="1369164"/>
          </a:xfrm>
          <a:prstGeom prst="rect">
            <a:avLst/>
          </a:prstGeom>
          <a:noFill/>
          <a:ln w="19050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C1E92F-B769-264C-8990-02F9AF87E7C4}"/>
              </a:ext>
            </a:extLst>
          </p:cNvPr>
          <p:cNvSpPr/>
          <p:nvPr/>
        </p:nvSpPr>
        <p:spPr>
          <a:xfrm>
            <a:off x="5704620" y="5237574"/>
            <a:ext cx="613798" cy="51884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A905FABB-EF6E-7D45-A03E-7BD51304027A}"/>
              </a:ext>
            </a:extLst>
          </p:cNvPr>
          <p:cNvSpPr/>
          <p:nvPr/>
        </p:nvSpPr>
        <p:spPr>
          <a:xfrm>
            <a:off x="5238313" y="2961478"/>
            <a:ext cx="629439" cy="54454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015FD7-C7A9-474A-A777-415136AF859C}"/>
              </a:ext>
            </a:extLst>
          </p:cNvPr>
          <p:cNvSpPr/>
          <p:nvPr/>
        </p:nvSpPr>
        <p:spPr>
          <a:xfrm>
            <a:off x="5238313" y="2958234"/>
            <a:ext cx="629439" cy="54779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1E3C12E-3B3C-FC47-8628-BA0DADF6BCF2}"/>
              </a:ext>
            </a:extLst>
          </p:cNvPr>
          <p:cNvSpPr/>
          <p:nvPr/>
        </p:nvSpPr>
        <p:spPr>
          <a:xfrm>
            <a:off x="3198487" y="902595"/>
            <a:ext cx="1162962" cy="65020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EE65C5-7D34-454E-A6D8-37DC35F7DC67}"/>
              </a:ext>
            </a:extLst>
          </p:cNvPr>
          <p:cNvSpPr txBox="1"/>
          <p:nvPr/>
        </p:nvSpPr>
        <p:spPr>
          <a:xfrm>
            <a:off x="3134137" y="169310"/>
            <a:ext cx="11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Coloring Operation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75E131-FE86-4446-BC4D-C721ACDC7B85}"/>
              </a:ext>
            </a:extLst>
          </p:cNvPr>
          <p:cNvSpPr txBox="1"/>
          <p:nvPr/>
        </p:nvSpPr>
        <p:spPr>
          <a:xfrm>
            <a:off x="6576659" y="169309"/>
            <a:ext cx="148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Compositing Operation</a:t>
            </a: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BD9265B7-CB7A-4C4A-A037-75C2717B6CF9}"/>
              </a:ext>
            </a:extLst>
          </p:cNvPr>
          <p:cNvSpPr/>
          <p:nvPr/>
        </p:nvSpPr>
        <p:spPr>
          <a:xfrm>
            <a:off x="6795357" y="902595"/>
            <a:ext cx="1162962" cy="65020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2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2020-01-16T20:04:04Z</dcterms:created>
  <dcterms:modified xsi:type="dcterms:W3CDTF">2020-01-16T21:59:27Z</dcterms:modified>
</cp:coreProperties>
</file>