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34EE-C23D-4582-B4E2-B0C8F8026FE1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033-DEB7-434A-80F8-C742858E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34EE-C23D-4582-B4E2-B0C8F8026FE1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033-DEB7-434A-80F8-C742858E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34EE-C23D-4582-B4E2-B0C8F8026FE1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033-DEB7-434A-80F8-C742858E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0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34EE-C23D-4582-B4E2-B0C8F8026FE1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033-DEB7-434A-80F8-C742858E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34EE-C23D-4582-B4E2-B0C8F8026FE1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033-DEB7-434A-80F8-C742858E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3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34EE-C23D-4582-B4E2-B0C8F8026FE1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033-DEB7-434A-80F8-C742858E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34EE-C23D-4582-B4E2-B0C8F8026FE1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033-DEB7-434A-80F8-C742858E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34EE-C23D-4582-B4E2-B0C8F8026FE1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033-DEB7-434A-80F8-C742858E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34EE-C23D-4582-B4E2-B0C8F8026FE1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033-DEB7-434A-80F8-C742858E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34EE-C23D-4582-B4E2-B0C8F8026FE1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033-DEB7-434A-80F8-C742858E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1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34EE-C23D-4582-B4E2-B0C8F8026FE1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033-DEB7-434A-80F8-C742858E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234EE-C23D-4582-B4E2-B0C8F8026FE1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C033-DEB7-434A-80F8-C742858E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6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348" y="331304"/>
            <a:ext cx="844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presentations shows to UI layouts in each situation.   The screen is always 800 x 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9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266218" y="290945"/>
            <a:ext cx="1717964" cy="78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Score Multiplier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7092" y="5777345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30038" y="5777345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82984" y="5777345"/>
            <a:ext cx="1634834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04909" y="1274618"/>
            <a:ext cx="3879273" cy="383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Current Mission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Mission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Mission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Mission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7092" y="1274618"/>
            <a:ext cx="3879273" cy="383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Horde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6255" y="18010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6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266218" y="290945"/>
            <a:ext cx="1717964" cy="78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Score Multiplier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7092" y="5777345"/>
            <a:ext cx="720436" cy="69272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30038" y="5777345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82984" y="5777345"/>
            <a:ext cx="1634834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16727" y="1361704"/>
            <a:ext cx="7754587" cy="383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Various settings and things shown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6255" y="180109"/>
            <a:ext cx="28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menu – settings popup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7092" y="355600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Arrow 1"/>
          <p:cNvSpPr/>
          <p:nvPr/>
        </p:nvSpPr>
        <p:spPr>
          <a:xfrm>
            <a:off x="377372" y="428170"/>
            <a:ext cx="478971" cy="529771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2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266218" y="290945"/>
            <a:ext cx="1717964" cy="78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Score Multiplier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7092" y="5777345"/>
            <a:ext cx="720436" cy="6927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30038" y="5777345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82984" y="5777345"/>
            <a:ext cx="1634834" cy="69272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16728" y="1080656"/>
            <a:ext cx="2427844" cy="401385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6255" y="180109"/>
            <a:ext cx="334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menu – </a:t>
            </a:r>
            <a:r>
              <a:rPr lang="en-GB" dirty="0" err="1"/>
              <a:t>Leaderboard</a:t>
            </a:r>
            <a:r>
              <a:rPr lang="en-GB" dirty="0"/>
              <a:t> popup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7092" y="355600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Arrow 1"/>
          <p:cNvSpPr/>
          <p:nvPr/>
        </p:nvSpPr>
        <p:spPr>
          <a:xfrm>
            <a:off x="377372" y="428170"/>
            <a:ext cx="478971" cy="529771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644571" y="1080655"/>
            <a:ext cx="5355771" cy="4118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Shows global </a:t>
            </a:r>
            <a:r>
              <a:rPr lang="en-GB" sz="2400" dirty="0" err="1"/>
              <a:t>leaderboard</a:t>
            </a:r>
            <a:r>
              <a:rPr lang="en-GB" sz="2400" dirty="0"/>
              <a:t> here</a:t>
            </a:r>
          </a:p>
          <a:p>
            <a:r>
              <a:rPr lang="en-GB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16726" y="1361703"/>
            <a:ext cx="2427844" cy="5686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216726" y="1939635"/>
            <a:ext cx="2427844" cy="56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16726" y="2517567"/>
            <a:ext cx="2427844" cy="56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r>
              <a:rPr lang="en-GB" sz="2400" dirty="0"/>
              <a:t>Level 1</a:t>
            </a:r>
          </a:p>
          <a:p>
            <a:endParaRPr lang="en-GB" sz="2400" dirty="0"/>
          </a:p>
          <a:p>
            <a:r>
              <a:rPr lang="en-GB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216726" y="3095499"/>
            <a:ext cx="2427844" cy="56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r>
              <a:rPr lang="en-GB" sz="2400" dirty="0"/>
              <a:t>Level 2</a:t>
            </a:r>
          </a:p>
          <a:p>
            <a:endParaRPr lang="en-GB" sz="2400" dirty="0"/>
          </a:p>
          <a:p>
            <a:r>
              <a:rPr lang="en-GB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16726" y="3664196"/>
            <a:ext cx="2427844" cy="56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r>
              <a:rPr lang="en-GB" sz="2400" dirty="0"/>
              <a:t>Level 3</a:t>
            </a:r>
          </a:p>
          <a:p>
            <a:endParaRPr lang="en-GB" sz="2400" dirty="0"/>
          </a:p>
          <a:p>
            <a:r>
              <a:rPr lang="en-GB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16726" y="4232893"/>
            <a:ext cx="2427844" cy="56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0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266218" y="290945"/>
            <a:ext cx="1717964" cy="78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Score Multiplier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7092" y="5777345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30038" y="5777345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82984" y="5777345"/>
            <a:ext cx="1634834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04909" y="1274618"/>
            <a:ext cx="3879273" cy="383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Current Mission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Mission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Mission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Mission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7093" y="1274618"/>
            <a:ext cx="2105891" cy="1904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Level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6255" y="180109"/>
            <a:ext cx="263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menu – horde mode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7092" y="355600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377372" y="428170"/>
            <a:ext cx="478971" cy="529771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96418" y="1289461"/>
            <a:ext cx="2105891" cy="1904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Level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7093" y="3299236"/>
            <a:ext cx="2105891" cy="1904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Level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96418" y="3299236"/>
            <a:ext cx="2105891" cy="19040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Level 5 Locked until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715743" y="1302572"/>
            <a:ext cx="2105891" cy="190401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Level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715743" y="3293297"/>
            <a:ext cx="2105891" cy="19040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Level 6  Locked until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5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" y="0"/>
            <a:ext cx="10058400" cy="5673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314" y="56605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Health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8629" y="101600"/>
            <a:ext cx="83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money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2571" y="1016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Ammo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016342" y="5673566"/>
            <a:ext cx="957943" cy="90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Bag,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7092" y="5777345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30038" y="5777345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1253850" y="101600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755086" y="935389"/>
            <a:ext cx="1219200" cy="2707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Perk Levels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71424" y="5673005"/>
            <a:ext cx="1021937" cy="901405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Slot 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832371" y="5673006"/>
            <a:ext cx="1021937" cy="90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Slot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9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" y="0"/>
            <a:ext cx="10058400" cy="5673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314" y="56605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Health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8629" y="101600"/>
            <a:ext cx="83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money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2571" y="1016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Ammo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26514" y="3784147"/>
            <a:ext cx="3628572" cy="2790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Invenotry</a:t>
            </a:r>
            <a:r>
              <a:rPr lang="en-GB" dirty="0"/>
              <a:t> 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7092" y="5777345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30038" y="5777345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1253850" y="101600"/>
            <a:ext cx="720436" cy="69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755086" y="935389"/>
            <a:ext cx="1219200" cy="2707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Perk Levels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71424" y="5673005"/>
            <a:ext cx="1021937" cy="901405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Slot 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832371" y="5673006"/>
            <a:ext cx="1021937" cy="90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Slot 2 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027292" y="5881682"/>
            <a:ext cx="720436" cy="69272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11127572" y="5954252"/>
            <a:ext cx="478971" cy="529771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1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744686" y="1361704"/>
            <a:ext cx="6226628" cy="383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	Various settings and things shown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95944" y="1394031"/>
            <a:ext cx="3331028" cy="383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Player here, </a:t>
            </a:r>
            <a:r>
              <a:rPr lang="en-GB" sz="2400" dirty="0" err="1"/>
              <a:t>minecraft</a:t>
            </a:r>
            <a:r>
              <a:rPr lang="en-GB" sz="2400" dirty="0"/>
              <a:t> style, with health, money, round </a:t>
            </a:r>
            <a:r>
              <a:rPr lang="en-GB" sz="2400" dirty="0" err="1"/>
              <a:t>etc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Also both weapon slots which also show total ammo for 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346606" y="119511"/>
            <a:ext cx="720436" cy="69272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11446886" y="192081"/>
            <a:ext cx="478971" cy="529771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133</Words>
  <Application>Microsoft Office PowerPoint</Application>
  <PresentationFormat>Widescreen</PresentationFormat>
  <Paragraphs>180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Ollie Loney</dc:creator>
  <cp:lastModifiedBy>Ollie Loney</cp:lastModifiedBy>
  <cp:revision>6</cp:revision>
  <dcterms:created xsi:type="dcterms:W3CDTF">2016-09-25T14:13:21Z</dcterms:created>
  <dcterms:modified xsi:type="dcterms:W3CDTF">2016-09-25T14:50:05Z</dcterms:modified>
</cp:coreProperties>
</file>