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DC41-6F3C-4247-9572-7DD26FB2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A17B1-1BD6-4A0A-8902-9D264E129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C124-88B4-43D4-8D3A-C2E11CCF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51DD-81AA-4CE3-825E-A22F390F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E006-55E1-4AFC-BA5A-1CC1EC68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07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E618-1155-4C13-A324-3AF5C411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295CA-2642-4212-9430-A72DA8253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336-5D3F-4839-995C-5AA8F9C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D30F-52C2-4209-9407-70A4ECC5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3A0D-D1D0-474D-A666-3FA45B16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8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93B2D-E0F7-421F-8A7B-E76D38F31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B8C46-62C8-4E8E-9FC8-92689046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0625-1F82-4937-A4A2-2706889D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61DE-8430-4851-820C-A6EA05B7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A770-5F5E-4622-8178-EB73E98A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01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11E5-E0F2-4C67-84EB-5E3D2A16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AEDB-E821-4964-A498-7EAB5DAD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EDDB-1F0D-4D14-9079-964D6D0D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FA0F-840A-4E39-8B14-11CF4E5A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A3E4B-3EA8-4D79-BED4-6277CEF5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C6D3-0EA1-4FF2-BB92-83EF5397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1D05-88A0-4D09-83DC-D2264511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943F-AF98-4158-87E4-81F2E6A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7FAF-A372-466F-89C7-332E1DC6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5C4D9-455D-4B3B-BCDE-F2E12DA9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9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ECEE-0A55-473E-9616-683D91EA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16D8-249D-46AD-A7C7-BCC420D2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D0DA-7B1A-4C4F-A3DC-DFACBE0AE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C01CF-2091-4A19-A26A-B043003A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24965-0550-4E9A-BE74-0ED705BA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1B32C-295F-4E5E-9580-F0A9E446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AF44-841A-4703-A63D-BDF67D43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9167F-B76C-418B-B38C-AF044D0F4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BCDF-A4B0-4926-9023-0CB3F56DE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BB113-26CC-4B34-830B-1747C4F95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E0288-3B7B-49CB-BD18-487065BAD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7672C-B34B-47FC-87DA-3F9BE0E5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0E832-E296-4C10-B927-297ED92E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6A86D-D482-4E1F-9BC7-80F1B90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76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D020-7641-4054-8358-FBA9D250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2A65E-9E22-4594-9E16-50286AB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CD31-2035-4F3E-9FE5-CE48321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6F666-8FED-42AF-93DF-46E914B2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EE70F-70EF-48E3-9DC8-8CC62E5D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4ADFA-06AC-457A-97E4-30D6B06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57646-A27A-4AE3-9A8F-AAF5E6E8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3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C09E-0FF7-4B17-99AF-AE867624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87CA-6F50-406E-9A31-8F23BC17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FD5F0-6370-4BAE-B688-AFFB22E9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F5236-B79E-49F0-9107-48DFB665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4005-9BE8-4427-8612-B45D6C4F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964A9-DB96-4C2A-AFED-060A6657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DABE-E354-4613-AAB6-DEA9F840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55F31-4880-434A-AF8B-16DC59BC2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5B309-CFC9-457B-A4F7-0808A49D3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D7085-9F85-4366-9B81-EEF0CF5F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C5B2F-C784-4555-8982-EFA754AB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6454B-D9F8-4BD9-BD98-A6909908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1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2BE75-7EC0-4CB2-AA42-E5D7261C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13C9-82BC-4964-AB7B-5EEB4EA9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B372-A8C7-4C48-9D59-D6D1F3697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1699-895F-4E32-8B8C-871C10F6819E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02AC-FFBF-4774-BE15-0B4B4987F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1E00-004E-4163-95AE-75146E858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4ACD-054C-4BA0-A1BC-CDE142DCF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3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378AB6-F9FF-46F3-8207-90797695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22" y="4392831"/>
            <a:ext cx="5601482" cy="122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4CA8B-1820-46B0-8F10-8C3C843F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22" y="2219325"/>
            <a:ext cx="46386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8640DF-787C-4574-9FC0-A099CBE7825D}"/>
              </a:ext>
            </a:extLst>
          </p:cNvPr>
          <p:cNvSpPr txBox="1"/>
          <p:nvPr/>
        </p:nvSpPr>
        <p:spPr>
          <a:xfrm>
            <a:off x="1177447" y="1716066"/>
            <a:ext cx="1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Professor’s video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BCB19-675A-4643-840D-3E87755E0C70}"/>
              </a:ext>
            </a:extLst>
          </p:cNvPr>
          <p:cNvSpPr txBox="1"/>
          <p:nvPr/>
        </p:nvSpPr>
        <p:spPr>
          <a:xfrm>
            <a:off x="1177446" y="4023499"/>
            <a:ext cx="270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My </a:t>
            </a:r>
            <a:r>
              <a:rPr lang="en-US" altLang="zh-TW" dirty="0" err="1"/>
              <a:t>RGui</a:t>
            </a:r>
            <a:r>
              <a:rPr lang="en-US" altLang="zh-TW" dirty="0"/>
              <a:t> or RStudio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93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1</cp:revision>
  <dcterms:created xsi:type="dcterms:W3CDTF">2022-04-05T05:14:43Z</dcterms:created>
  <dcterms:modified xsi:type="dcterms:W3CDTF">2022-04-05T05:14:51Z</dcterms:modified>
</cp:coreProperties>
</file>