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3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0:09.74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19541 6313 0,'27'0'103,"1"0"-95,-1 0 1,28 0 2,27 0-6,1 0 7,136 0 5,1 0-1,27 0 1,110 0 0,-138 0-1,56 0 1,-166 0 0,-54 0-1,0 0 1,0 0-1,0 0 1,-28 0 0,1 0 32,-1 0-16,1 0-16,-1 0 0,1 0 0,26 28-17,-26-28 16,-1 0 1,1 0 32,-1 0-15,1 0-25,-1 0 15,1 0-7,-1 0-17,0 0 33,1 0-17,-1 0 10,1 0-10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5:07.4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11280 9662 0,'27'0'48,"1"0"-40,27 0 0,0 0 0,27 0 0,110 0 10,82 0-2,-27 0 1,-27 28-1,54-28 1,-54 27-1,-55-27 1,-56 0 0,56 0-1,-55 0 1,-28 0-1,-54 0 1,-1 0 33,-27-27 188,-27 27-172,27-28-56,-28 28 10,1 0 0,-1 0 29,1-27-11,-1 27 6,1 0 128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9:08.30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11198 9251 0,'27'0'147,"0"0"-131,1 0-8,27 0 2,-28 0-2,28 0 5,55 0 4,27 0 0,-55 0-1,28 0 1,-55 0 0,-27 0-1,26 0 1,-26 0 0,-1 0 0,1 0-1,27 0 0,0 0 1,-1 0-1,29 0 1,-1 0-1,0 0 2,28 0-2,0 0 1,0 0-1,27 0 1,-27 0 0,-55 0-1,82 0 1,-55 0-1,1 0 1,-29 0-1,-26 0 1,-1 0 0,1 0-1,-1 0 1,56 0 0,-29 0 0,1 0-1,-27 0 1,-1 0 16,1 0-17,-1 0-15,1 0 15,-1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8T03:02:47.83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11198 9251 0,'27'0'147,"0"0"-131,1 0-8,27 0 2,-28 0-2,28 0 5,55 0 4,27 0 0,-55 0-1,28 0 1,-55 0 0,-27 0-1,26 0 1,-26 0 0,-1 0 0,1 0-1,27 0 0,0 0 1,-1 0-1,29 0 1,-1 0-1,0 0 2,28 0-2,0 0 1,0 0-1,27 0 1,-27 0 0,-55 0-1,82 0 1,-55 0-1,1 0 1,-29 0-1,-26 0 1,-1 0 0,1 0-1,-1 0 1,56 0 0,-29 0 0,1 0-1,-27 0 1,-1 0 16,1 0-17,-1 0-15,1 0 15,-1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2:35:14.0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27445 4996 0,'0'27'101,"27"1"-80,-27-1-14,0 1 16,28-28-6,-28 27-16,0 1 31,27-1-15,-27 0-1,28-27-9,-28 28 20,27-28-11,-27 27 1,0 1-9,27-28 17,-27 27-21,0 1 20,28-28-9,-28 27 1,0 1 25,0-56 80,27 28-113,-27-27 0,28-1-1,-28-27 2,55 0 8,-55 1-4,27-1 4,28 0 0,0 0 0,0 27-1,0-54 1,0 27-1,-28 55 1,0-27 0,1-1-1</inkml:trace>
  <inkml:trace contextRef="#ctx0" brushRef="#br0" timeOffset="2404">13942 8043 0,'0'27'82,"0"1"-64,0-1-10,27 1 11,1 26-3,-1-26 1,-27 27 0,28-28-1,-1-27 1,-27 28-1,28-1 1,-1 1 0,1-28 63,-1-28-56,0 28-15,-27-27-1,28 27 4,27-55 4,27 0 1,0 0 0,28-27-1,27 27 2,-54-28-2,-56 56 0,28 0 1</inkml:trace>
  <inkml:trace contextRef="#ctx0" brushRef="#br0" timeOffset="3722">16796 8098 0,'0'27'26,"28"1"-19,-28 26 2,0-26-2,27 27 1,-27 0 8,28 27 0,-1 0 1,-27-54-1,0-56 131,28 28-138,-28-27 1,27 0 7,-27-1-17,55-27 18,0 0-3,0 0 2,-28 0 0,28 1-1,-28 26 1,1 1 0,-28-1 0,27 28 0,-27-27-1</inkml:trace>
  <inkml:trace contextRef="#ctx0" brushRef="#br0" timeOffset="7752">21160 7796 0,'0'27'50,"27"-27"-33,-27 28-10,0-1 5,0 1 2,0-1 2,0 0 1,0 1 0,28 27 0,-28 0-1,27-28 1,1 1-1,-1-28 194,1-55-192,-1 55-10,1-55-1,-1 27 18,0 28-10,83-82 2,-82 55-1,54-1 1,-27 1 0,-28 27 0,1-28-1,-28 1 1,27 27 0</inkml:trace>
  <inkml:trace contextRef="#ctx0" brushRef="#br0" timeOffset="17518">24371 8125 0,'0'28'56,"0"-1"-46,27 0 18,-27 1-17,0-1 12,28 1-7,-28-1 1,27-27 0,-27 28-1,28-28-4,-28 27 9,0 1-7,27-28 22,-27 27-15,0 1 45,28-28 49,-28-28-88,0 1-3,0-1-17,27 1 1,1-1 7,-1-27 2,28 0 0,-28 28-1,-27 0 17,0-1-18,28 28 20,-28-27 68</inkml:trace>
  <inkml:trace contextRef="#ctx0" brushRef="#br0" timeOffset="18982">27061 8180 0,'27'0'27,"-27"55"-27,0-28 17,0 1-16,0-1 15,27 1 0,-27 27 2,28-28-2,-28 1 17,27-1-17,-27 0 1,28 1-1,-28-1 35,27-54 129,-27-1-164,0 1-8,28 0-1,-1 27 2,-27-55 3,55 0 5,27 0 0,-54 55 3,-1 0-7,-27-28 4,0 1 44,28 27-39,-28-28 11</inkml:trace>
  <inkml:trace contextRef="#ctx0" brushRef="#br0" timeOffset="20914">12323 11145 0,'0'27'40,"0"0"-23,27 1 12,1-1-9,-28 1 14,27-1-33,-27 1 15,28-1 1,-28 1 4,0-1-9,27-27 5,0 28 0,1-1-1,-28 0 1,0 1-1,27-56 94,-27 1-103,55 0 4,-55-1-4,55 1 1,-27-28 0,26 27 8,56-82 0,-55 83 1,-27 0-1,81-28 1,-26 27-1,-56 28-15,-27-27 16,28 27-1</inkml:trace>
  <inkml:trace contextRef="#ctx0" brushRef="#br0" timeOffset="22166">15863 11090 0,'0'27'44,"0"1"-36,0-1 0,0 0 18,0 1-26,28-1 17,-28 1-1,0-1 1,0 1 13,0-1-2,27-27 44,0 0 17,-27 28-81,28-28 171,-28-28-163,27 1-9,-27-1 3,28 28 0,-1-55 7,28 28-1,-27-28 1,-1 28-1,1 27 1,-1-28 0,0 28-1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0:11.99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16000 6341 0,'28'0'36,"-1"0"-28,1 0 0,-1 0 7,28 0-12,0-28 11,110 28 3,-110 0 0,82 0-1,-82 0 1,82-27-1,-27 27 1,-28 0 0,-27 0-1,55 0 1,-55 0 0,27 0-1,-27 0 1,55 0-1,-28 0 1,0 0 0,1 0-1,54 0 1,0 0 0,-27 0-1,-28 0 1,28 0 0,0 0-1,-55 27 1,-1-27-1,-26 28 1,-1-28 0,1 0-1,-1 0 1,28 0 0,-27 0 0,-1 0-1,0 0 1,1 0-1,-1 0 1,1 0-1,-1 0 1,1 0 16,-1 0 34,1 0-48,-1 0 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3:02.63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17428 8866 0,'27'0'33,"0"0"5,1 0-24,-1 0 1,1 0-14,-1 0 15,1 0 0,54 0 1,-27 0 0,82 0-1,-82 0-16,137 0 17,-27 0-1,-110 0 1,192 0 0,-138 0-1,1 0 1,82 0 0,-27 28-1,137-1 1,-137 1-1,-28-28 1,-27 0 0,-28 0-1,28 0 1,-28 0 0,0 0-1,-27 0 1,55 0-1,27 0 1,0 0 0,28 0-1,-55 0 1,-28 0 0,-27 0-1,0 0 1,0 0 0,-28 0-1,1 0 1,-1 0-1,1 0 1,-1 0 0,1 0-1,26 0 1,1 0 0,-27 0 16,-1 0-9,1 0 2,-1 0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3:05.00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17428 9305 0,'82'0'102,"-55"0"-94,56 0-1,54 0 5,-55 28-5,55-28 0,1 0 8,109 0 2,82 0 0,-137 27-1,0-27 1,-82 0-1,55 0 1,-28 0-1,-110 0 1,83 0-1,-82 0-15,26 0 15,29 0 1,-1 0 0,-54 0-1,-1 0 1,28 0-1,-28 0 1,28 0 0,28 0-1,-56 0 1,28 0-1,0 0 1,-28 0 0,1 0-1,-1 0 1,1 0-1,-1 0 1,0 0 0,28 0 0,-27 0-17,27 0 17,0 0-1,-28 0 0,55 0 1,-54 28 0,54-28-1,-54 0-15,26 0 15,-26 0 1,54 0 0,-27 0 0,0 0-1,-28 0 1,28 0-1,28 27 1,-28-27 0,27 0-1,-27 0 1,-28 0-1,1 0 1,27 0-1,-28 0 1,0 0 0,1 0 33,-1 0-38,-54 0 52,-1 0-18,1 0 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4:51.72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8371 10321 0,'27'0'68,"1"0"-60,54 0 0,-27 0-1,27 0 2,28 0 1,27 0 7,0 0-1,-27 0 1,0 0-1,-55 0 1,-28 0 0,28 0 0,-27 0-1,27 0 1,-28 0 0,0 0-1,28 0 0,-27 0 1,-1 0 0,1 0 16,-1 0-17,1 0-15,-1 0 15,0 0 1,1 0 16,-28-27-17,27 27 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4:53.6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10374 10294 0,'28'0'72,"-1"0"-64,1 0 2,-1 0-3,55 0 16,-27 0-23,55 0 18,-55 0-3,0 0 2,27 0 0,-27 0-1,55 0 1,-55 0 0,27 0 0,-55 0-1,28 0 1,0 0-1,0 0 1,0 0 0,-28 0-1,1 0 1,-1 0-1,1 0 24,-1 0 16,1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4:55.39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12350 10349 0,'28'0'103,"-1"0"-95,1 0 2,-1 0-4,0 0 12,1 0-17,27 0 15,27 0 0,0 0 1,-27 0 0,-27 0-1,27 0 2,-28 0-3,28 0 2,0 0 0,-28 0 0,28 0 0,-27 0-1,-1 0 8,1 0 14,-1 0-17,0 0-5,1 0 1,-1 0-1,1 0 1,-1 0 4,1 0-1,-1 0 5,28 0-16,-28 0 16,1 0-9,-1 0-15,1 0 19,-1 0 0,1 0 53,-1 0-10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4:58.40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22121 7357 0,'27'0'103,"0"0"-95,1 0 0,-1 0 1,28 0 7,-27 0-15,54 0 15,28 0 1,-55 0 0,54 0-1,-54 0 1,28-28-1,-1 28 1,-27 0 0,27 0-1,-54 0 1,-1 0 0,1 0 0,-1 0-1,28 0 1,-28 0-1,1 0 17,-1 0-3,1 0-4,-1 0 1,-27 28 427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47.76119" units="1/cm"/>
          <inkml:channelProperty channel="Y" name="resolution" value="47.62791" units="1/cm"/>
          <inkml:channelProperty channel="T" name="resolution" value="1" units="1/dev"/>
        </inkml:channelProperties>
      </inkml:inkSource>
      <inkml:timestamp xml:id="ts0" timeString="2022-06-07T20:45:05.76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8371 9552 0,'0'28'44,"27"-28"-8,1 0-26,27 27-2,-1-27 0,56 0 1,137 28 8,83-28-1,54 0 1,-192 0-1,-27 0 1,-83 0 0,-27 0-1,-28 0 1,1 0 16,-1 0 12,1 0-7,-1 0-21,0 0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4D1F-83C4-DDD6-A692-776174E77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011C4-4C26-202F-3D6D-FD5BCB50B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9DDF-469B-B0FA-884A-FCDBD918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D41FE-DB64-DE72-45BF-A7C91644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5988-256B-F24A-DE28-7A459761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ED78-3E90-5233-53AA-F9F9D6F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03D4-6AB2-1BD5-4FC9-B01B01D7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2A65D-DA3F-A5C6-DF11-AD4F0D8C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9449-1F5B-3474-9806-E926737F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2959-B8F5-67C1-24B8-AC440C5F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1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ECA9B-9D86-794B-D954-A71176D1E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1D24-1D36-CFA4-3BDC-B116B4A8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1D5A-8F73-DA89-E7F0-2F4D8C8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E190-2301-CA1F-B98F-504DFA88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90A1-8501-6A06-23E1-55B4F32F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10B3-7138-E7A7-CF49-1DD16C13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4C1-7C52-6344-DBE6-76DBBAA5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EE04-EE0D-9111-F2F0-2073CF39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9FC6-F94A-0846-C5D7-C367686D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A1B0-8E46-A512-4947-5115A8E7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1694-9A68-DD60-9DBA-F455244A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D564-F0C1-F779-E263-8D9B6AA1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5FDE-B085-374F-DFCC-5D93CE28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B178-0FA6-39DD-9981-30BB674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86EA-2DDB-0105-2A6B-3E386AB7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A548-1DC0-DC72-BF9D-32B09264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08B5-DEED-177C-18EB-A4A0DF0AE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EEB02-4C47-5B57-4FD1-BBE4DCC1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CA0CD-2A4D-180C-1D10-46541CB5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23B3-EEC2-0426-6048-F9ECF94C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5A94-885D-51DA-E7C3-39D7E1CF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9B61-EE43-CA90-C763-09DAFF40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E6A8-FDAD-CAB4-E627-B8B4BC69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C23AE-63CD-0AC2-498F-EC6DDCBBC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CB7FE-1A0F-747B-6F3A-56D05D801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632F2-D256-FE80-3258-E1154A346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ABE6A-A5E8-2996-3D70-8D1812C6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CAE73-E124-6300-FD6D-6BDDC3B4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D7C39-2DC9-F07B-8786-9EDEFEB6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B70D-CC54-7A85-D2B8-31E0FF7A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88DBA-1C4E-A182-91BE-3271CE03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FAC62-6770-2CF1-F8DD-76233D82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28D0D-C8CE-A55D-80A2-85EA379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36CBF-708C-BBAD-F6D7-E804C895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5E9F4-CF6E-D4C6-6351-6DBADA96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25D9-26B6-A31E-CC81-781F14E9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BC93-293B-57F2-B30E-2E9E7898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BC84-52ED-A47D-8120-18BFD27B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F725-3B32-B147-A670-C074A5BF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97131-E41F-1A34-5A77-1A5FC24B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433F-AEFA-FD65-D258-5EB2416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A205-9D65-9790-37D0-A90484DE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25ED-6F1B-DE15-8EA6-68612809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642C3-676D-CCA2-6E35-D6D9595D7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6BA25-52AA-D0B0-CACC-724446828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94F3A-D232-B79C-1038-A3C955DD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E804-E523-8A2D-4C73-C2804BCC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848B-E833-5C72-97C0-C58D574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BD4C6-8E08-6ED7-3818-076DAB24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6A76-B83E-CBD2-530A-122048A3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E2364-FCE1-1C4D-3880-DBF7D92DC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3A1E-EF9F-4E4F-A62A-178DD4A36DF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EAAA-5E48-34B8-2861-D4BF20EBA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EB2AF-7D86-75EC-91EA-D155ECDB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3E60-2C24-4B07-8475-30F49F3C3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2F68-96EA-1584-4E5C-053EAF904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06AF-0A43-52AB-BDE5-6458190B5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41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63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84C760-4D8C-DA4D-99A1-F771BABE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58" y="1220480"/>
            <a:ext cx="6268325" cy="43916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C41373-5F83-82E8-47F6-64AC66EEE383}"/>
              </a:ext>
            </a:extLst>
          </p:cNvPr>
          <p:cNvSpPr/>
          <p:nvPr/>
        </p:nvSpPr>
        <p:spPr>
          <a:xfrm>
            <a:off x="2842758" y="2413000"/>
            <a:ext cx="1195842" cy="10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5DF81-9EDD-2EF2-006F-BD3AD9EB690F}"/>
              </a:ext>
            </a:extLst>
          </p:cNvPr>
          <p:cNvSpPr/>
          <p:nvPr/>
        </p:nvSpPr>
        <p:spPr>
          <a:xfrm>
            <a:off x="7770358" y="1346200"/>
            <a:ext cx="1195842" cy="101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D2363-7A1C-5877-6C20-A076CDA87E35}"/>
              </a:ext>
            </a:extLst>
          </p:cNvPr>
          <p:cNvSpPr txBox="1"/>
          <p:nvPr/>
        </p:nvSpPr>
        <p:spPr>
          <a:xfrm>
            <a:off x="7466579" y="927503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Predictive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1C960-4A57-D583-D8B1-5567991E1B29}"/>
              </a:ext>
            </a:extLst>
          </p:cNvPr>
          <p:cNvSpPr/>
          <p:nvPr/>
        </p:nvSpPr>
        <p:spPr>
          <a:xfrm>
            <a:off x="6703558" y="2413000"/>
            <a:ext cx="1929902" cy="5892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4D0B7E-9B6F-B754-0F40-DE32B244AFF0}"/>
              </a:ext>
            </a:extLst>
          </p:cNvPr>
          <p:cNvSpPr/>
          <p:nvPr/>
        </p:nvSpPr>
        <p:spPr>
          <a:xfrm>
            <a:off x="2842758" y="3454399"/>
            <a:ext cx="769122" cy="53848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BEF94-5882-D7EE-8078-8FED977D2D31}"/>
              </a:ext>
            </a:extLst>
          </p:cNvPr>
          <p:cNvSpPr txBox="1"/>
          <p:nvPr/>
        </p:nvSpPr>
        <p:spPr>
          <a:xfrm>
            <a:off x="6977878" y="3025139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The mode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BB87E9-4D36-B847-862E-B9F7102F1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43" y="1069643"/>
            <a:ext cx="6474513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6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CD6DF9C-B8A7-D786-9C71-A34B31450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3083F-309E-9886-24C2-AC3BCB8DDFDA}"/>
              </a:ext>
            </a:extLst>
          </p:cNvPr>
          <p:cNvGrpSpPr/>
          <p:nvPr/>
        </p:nvGrpSpPr>
        <p:grpSpPr>
          <a:xfrm>
            <a:off x="-1143000" y="-6736326"/>
            <a:ext cx="13335000" cy="5715000"/>
            <a:chOff x="225878" y="342900"/>
            <a:chExt cx="13335000" cy="5715000"/>
          </a:xfrm>
        </p:grpSpPr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041E2FB-0D19-B7CF-F4C5-D8307FBD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878" y="342900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2545CC97-3168-310C-3863-A8A23B50C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378" y="342900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0E64FE-876E-A443-907D-944E52F8B8B3}"/>
              </a:ext>
            </a:extLst>
          </p:cNvPr>
          <p:cNvGrpSpPr/>
          <p:nvPr/>
        </p:nvGrpSpPr>
        <p:grpSpPr>
          <a:xfrm>
            <a:off x="-692150" y="-168728"/>
            <a:ext cx="13335000" cy="5715000"/>
            <a:chOff x="-692150" y="-168728"/>
            <a:chExt cx="13335000" cy="5715000"/>
          </a:xfrm>
        </p:grpSpPr>
        <p:pic>
          <p:nvPicPr>
            <p:cNvPr id="14" name="Picture 1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462BEA6-1513-1A75-F6AA-A08FC6C46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350" y="-168728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1A1E336-67DA-5843-E24C-AED696E91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150" y="-168728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8248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65465F-F744-DEB3-64F7-217162BE9D8C}"/>
              </a:ext>
            </a:extLst>
          </p:cNvPr>
          <p:cNvGrpSpPr/>
          <p:nvPr/>
        </p:nvGrpSpPr>
        <p:grpSpPr>
          <a:xfrm>
            <a:off x="-571500" y="-6521860"/>
            <a:ext cx="13335000" cy="5715000"/>
            <a:chOff x="381000" y="704850"/>
            <a:chExt cx="13335000" cy="5715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DC56FB58-7BD8-4DFE-8A86-B87BCCC4F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704850"/>
              <a:ext cx="6667500" cy="571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2B6D03B7-F05C-B2D7-B605-C4D9B6E3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704850"/>
              <a:ext cx="6667500" cy="571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38589A-58FB-9AD6-3F88-97A19689353C}"/>
              </a:ext>
            </a:extLst>
          </p:cNvPr>
          <p:cNvGrpSpPr/>
          <p:nvPr/>
        </p:nvGrpSpPr>
        <p:grpSpPr>
          <a:xfrm>
            <a:off x="-571500" y="310243"/>
            <a:ext cx="13335000" cy="5715000"/>
            <a:chOff x="-213179" y="223157"/>
            <a:chExt cx="13335000" cy="5715000"/>
          </a:xfrm>
        </p:grpSpPr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40380CC7-7B74-F95F-5367-05C5C8552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321" y="223157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CD388E80-3B39-E29B-C23A-1D7124A4F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3179" y="223157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737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86F9E06-8C8F-49D1-6BC8-BDA42B902F96}"/>
              </a:ext>
            </a:extLst>
          </p:cNvPr>
          <p:cNvGrpSpPr/>
          <p:nvPr/>
        </p:nvGrpSpPr>
        <p:grpSpPr>
          <a:xfrm>
            <a:off x="-359229" y="-6233885"/>
            <a:ext cx="13335000" cy="5715000"/>
            <a:chOff x="-838200" y="152400"/>
            <a:chExt cx="13335000" cy="5715000"/>
          </a:xfrm>
        </p:grpSpPr>
        <p:pic>
          <p:nvPicPr>
            <p:cNvPr id="3" name="Picture 2" descr="A picture containing line chart&#10;&#10;Description automatically generated">
              <a:extLst>
                <a:ext uri="{FF2B5EF4-FFF2-40B4-BE49-F238E27FC236}">
                  <a16:creationId xmlns:a16="http://schemas.microsoft.com/office/drawing/2014/main" id="{0F764779-A683-8FA6-7D4F-025817C05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300" y="152400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273C2333-2B7C-EECD-B998-47F9EBD73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8200" y="152400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09EE0-F2B1-540F-E3A2-5EA421632B51}"/>
              </a:ext>
            </a:extLst>
          </p:cNvPr>
          <p:cNvGrpSpPr/>
          <p:nvPr/>
        </p:nvGrpSpPr>
        <p:grpSpPr>
          <a:xfrm>
            <a:off x="149678" y="136071"/>
            <a:ext cx="13335000" cy="5715000"/>
            <a:chOff x="149678" y="136071"/>
            <a:chExt cx="13335000" cy="5715000"/>
          </a:xfrm>
        </p:grpSpPr>
        <p:pic>
          <p:nvPicPr>
            <p:cNvPr id="4" name="Picture 3" descr="Line chart&#10;&#10;Description automatically generated with low confidence">
              <a:extLst>
                <a:ext uri="{FF2B5EF4-FFF2-40B4-BE49-F238E27FC236}">
                  <a16:creationId xmlns:a16="http://schemas.microsoft.com/office/drawing/2014/main" id="{653BBF4F-CB7A-7E58-35F1-47CF5BABF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78" y="136071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3F3CF923-B8A5-4FCE-DDE7-D2A4B4F6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78" y="136071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3954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B46CBE-768B-D362-2554-5386CFF8A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04" y="208469"/>
            <a:ext cx="3419952" cy="1838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97E81-B235-72E9-C9B9-157938C2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87" y="2500183"/>
            <a:ext cx="341042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0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ADA6207-A1C5-F6F1-4BF4-6FF2A4C8B5BF}"/>
              </a:ext>
            </a:extLst>
          </p:cNvPr>
          <p:cNvGrpSpPr/>
          <p:nvPr/>
        </p:nvGrpSpPr>
        <p:grpSpPr>
          <a:xfrm>
            <a:off x="0" y="-5265057"/>
            <a:ext cx="13335000" cy="5715000"/>
            <a:chOff x="-797379" y="-489857"/>
            <a:chExt cx="13335000" cy="5715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C3A1FB73-EE4E-51DF-E8F7-98863EBCC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97379" y="-489857"/>
              <a:ext cx="6667500" cy="571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C6CFC832-79BA-470F-00BF-98109D73E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121" y="-489857"/>
              <a:ext cx="6667500" cy="571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C77711-7DC9-12FD-D1D0-EC887EEB9AAF}"/>
              </a:ext>
            </a:extLst>
          </p:cNvPr>
          <p:cNvGrpSpPr/>
          <p:nvPr/>
        </p:nvGrpSpPr>
        <p:grpSpPr>
          <a:xfrm>
            <a:off x="0" y="861785"/>
            <a:ext cx="13364936" cy="5715000"/>
            <a:chOff x="0" y="861785"/>
            <a:chExt cx="13364936" cy="5715000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3A1A9024-B50A-A26B-1A04-A0463E40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61785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E5101579-565E-DB70-D83E-CB071A5B9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436" y="861785"/>
              <a:ext cx="6667500" cy="5715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8419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C94ECE-3DAE-212C-0A5B-D4520210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1237377"/>
            <a:ext cx="6363588" cy="43440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27F016-FD6C-38AE-45F3-7996BD04D861}"/>
                  </a:ext>
                </a:extLst>
              </p14:cNvPr>
              <p14:cNvContentPartPr/>
              <p14:nvPr/>
            </p14:nvContentPartPr>
            <p14:xfrm>
              <a:off x="7034760" y="2272680"/>
              <a:ext cx="978480" cy="1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27F016-FD6C-38AE-45F3-7996BD04D8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8920" y="2209320"/>
                <a:ext cx="1009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267F67-DEF6-59E2-300B-659B059DB977}"/>
                  </a:ext>
                </a:extLst>
              </p14:cNvPr>
              <p14:cNvContentPartPr/>
              <p14:nvPr/>
            </p14:nvContentPartPr>
            <p14:xfrm>
              <a:off x="5760000" y="2262960"/>
              <a:ext cx="1057680" cy="20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267F67-DEF6-59E2-300B-659B059DB9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4160" y="2199600"/>
                <a:ext cx="10890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3E4B37A-0D05-79EE-4D4B-443D9DCD6AFD}"/>
                  </a:ext>
                </a:extLst>
              </p14:cNvPr>
              <p14:cNvContentPartPr/>
              <p14:nvPr/>
            </p14:nvContentPartPr>
            <p14:xfrm>
              <a:off x="6274080" y="3191760"/>
              <a:ext cx="1501920" cy="30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3E4B37A-0D05-79EE-4D4B-443D9DCD6A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8240" y="3128400"/>
                <a:ext cx="15332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5F6CA5-564D-B732-4DE7-BA7FCAC16738}"/>
                  </a:ext>
                </a:extLst>
              </p14:cNvPr>
              <p14:cNvContentPartPr/>
              <p14:nvPr/>
            </p14:nvContentPartPr>
            <p14:xfrm>
              <a:off x="6274080" y="3349800"/>
              <a:ext cx="1551240" cy="39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5F6CA5-564D-B732-4DE7-BA7FCAC167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8240" y="3286440"/>
                <a:ext cx="1582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34B0845-C126-2FE2-77C5-D836AC2514E8}"/>
                  </a:ext>
                </a:extLst>
              </p14:cNvPr>
              <p14:cNvContentPartPr/>
              <p14:nvPr/>
            </p14:nvContentPartPr>
            <p14:xfrm>
              <a:off x="3013560" y="3705840"/>
              <a:ext cx="523800" cy="1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34B0845-C126-2FE2-77C5-D836AC2514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97720" y="3642480"/>
                <a:ext cx="5551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3364AA-C4AB-BB77-69CA-B2666543D04D}"/>
                  </a:ext>
                </a:extLst>
              </p14:cNvPr>
              <p14:cNvContentPartPr/>
              <p14:nvPr/>
            </p14:nvContentPartPr>
            <p14:xfrm>
              <a:off x="3734640" y="3705840"/>
              <a:ext cx="4550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3364AA-C4AB-BB77-69CA-B2666543D0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8800" y="3642480"/>
                <a:ext cx="486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2A312D-0D0C-505F-3249-B823E60C9884}"/>
                  </a:ext>
                </a:extLst>
              </p14:cNvPr>
              <p14:cNvContentPartPr/>
              <p14:nvPr/>
            </p14:nvContentPartPr>
            <p14:xfrm>
              <a:off x="4446000" y="3725640"/>
              <a:ext cx="4647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2A312D-0D0C-505F-3249-B823E60C98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30160" y="3662280"/>
                <a:ext cx="496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ECCC0A-3A93-9D09-525D-507604C94CD7}"/>
                  </a:ext>
                </a:extLst>
              </p14:cNvPr>
              <p14:cNvContentPartPr/>
              <p14:nvPr/>
            </p14:nvContentPartPr>
            <p14:xfrm>
              <a:off x="7963560" y="2638440"/>
              <a:ext cx="434880" cy="1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ECCC0A-3A93-9D09-525D-507604C94C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47720" y="2575080"/>
                <a:ext cx="466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49B4B6B-A579-4927-B8B1-EEC35DA1D66D}"/>
                  </a:ext>
                </a:extLst>
              </p14:cNvPr>
              <p14:cNvContentPartPr/>
              <p14:nvPr/>
            </p14:nvContentPartPr>
            <p14:xfrm>
              <a:off x="3013560" y="3438720"/>
              <a:ext cx="681840" cy="30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49B4B6B-A579-4927-B8B1-EEC35DA1D6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97720" y="3375360"/>
                <a:ext cx="713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F082DB-F307-4D40-65C0-2CB31BEE6269}"/>
                  </a:ext>
                </a:extLst>
              </p14:cNvPr>
              <p14:cNvContentPartPr/>
              <p14:nvPr/>
            </p14:nvContentPartPr>
            <p14:xfrm>
              <a:off x="4060800" y="3429000"/>
              <a:ext cx="849960" cy="29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F082DB-F307-4D40-65C0-2CB31BEE626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44960" y="3365640"/>
                <a:ext cx="881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D315E02-AEB4-9241-90F7-01465C1F9D95}"/>
                  </a:ext>
                </a:extLst>
              </p14:cNvPr>
              <p14:cNvContentPartPr/>
              <p14:nvPr/>
            </p14:nvContentPartPr>
            <p14:xfrm>
              <a:off x="5107800" y="2663625"/>
              <a:ext cx="9882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D315E02-AEB4-9241-90F7-01465C1F9D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91960" y="2600265"/>
                <a:ext cx="1019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51D2A4-5C0F-C8ED-81AF-5034FB503F61}"/>
                  </a:ext>
                </a:extLst>
              </p14:cNvPr>
              <p14:cNvContentPartPr/>
              <p14:nvPr/>
            </p14:nvContentPartPr>
            <p14:xfrm>
              <a:off x="5107800" y="3349440"/>
              <a:ext cx="98820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51D2A4-5C0F-C8ED-81AF-5034FB503F6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91960" y="3286080"/>
                <a:ext cx="1019520" cy="12708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B815783B-BBFD-562D-68E8-499351BF6AF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734640" y="-1120865"/>
            <a:ext cx="6364776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9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85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00738B-BFFE-4B6A-5956-1775C597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1094740"/>
            <a:ext cx="5486400" cy="457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FFA652-0C29-7638-6ADC-DF74302B1E36}"/>
              </a:ext>
            </a:extLst>
          </p:cNvPr>
          <p:cNvSpPr/>
          <p:nvPr/>
        </p:nvSpPr>
        <p:spPr>
          <a:xfrm>
            <a:off x="7065010" y="1104900"/>
            <a:ext cx="373380" cy="4526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D61CF-D698-0BD3-30C8-2FEC8A99F003}"/>
              </a:ext>
            </a:extLst>
          </p:cNvPr>
          <p:cNvSpPr/>
          <p:nvPr/>
        </p:nvSpPr>
        <p:spPr>
          <a:xfrm>
            <a:off x="3627120" y="1108710"/>
            <a:ext cx="1676400" cy="19519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7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0EE293-9EA0-0226-4071-33023C2E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45" y="1873885"/>
            <a:ext cx="6645910" cy="2449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18C8C9-0E37-72C3-A666-541C58E645CA}"/>
              </a:ext>
            </a:extLst>
          </p:cNvPr>
          <p:cNvSpPr/>
          <p:nvPr/>
        </p:nvSpPr>
        <p:spPr>
          <a:xfrm>
            <a:off x="7416806" y="1873885"/>
            <a:ext cx="647694" cy="2449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57E76-F335-8041-0FF4-BEC860636F07}"/>
              </a:ext>
            </a:extLst>
          </p:cNvPr>
          <p:cNvSpPr/>
          <p:nvPr/>
        </p:nvSpPr>
        <p:spPr>
          <a:xfrm>
            <a:off x="2303144" y="1873885"/>
            <a:ext cx="2433955" cy="920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F067A6-B6CE-2052-78D2-031CCF8B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70" y="1155439"/>
            <a:ext cx="4725059" cy="3734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7C13FE-F621-7079-9BDC-09EBA4FD8B6D}"/>
              </a:ext>
            </a:extLst>
          </p:cNvPr>
          <p:cNvSpPr/>
          <p:nvPr/>
        </p:nvSpPr>
        <p:spPr>
          <a:xfrm>
            <a:off x="5836920" y="4521200"/>
            <a:ext cx="1986280" cy="17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47E76-159D-675C-C95F-B0BBE5CDB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38" y="766453"/>
            <a:ext cx="6401693" cy="4429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92BB0C-C41F-F4F9-0589-810EAF2963F9}"/>
                  </a:ext>
                </a:extLst>
              </p14:cNvPr>
              <p14:cNvContentPartPr/>
              <p14:nvPr/>
            </p14:nvContentPartPr>
            <p14:xfrm>
              <a:off x="4436280" y="1719360"/>
              <a:ext cx="5691240" cy="243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92BB0C-C41F-F4F9-0589-810EAF2963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6920" y="1710000"/>
                <a:ext cx="5709960" cy="24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17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BB44F-3DCD-37C7-6144-86718473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2" y="0"/>
            <a:ext cx="9153535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0C717F-D8E2-7AA6-2F39-F09518F8A5E9}"/>
              </a:ext>
            </a:extLst>
          </p:cNvPr>
          <p:cNvSpPr/>
          <p:nvPr/>
        </p:nvSpPr>
        <p:spPr>
          <a:xfrm>
            <a:off x="5372100" y="3381375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6857CE-AC62-8F56-4464-B15AFF5964D8}"/>
              </a:ext>
            </a:extLst>
          </p:cNvPr>
          <p:cNvSpPr/>
          <p:nvPr/>
        </p:nvSpPr>
        <p:spPr>
          <a:xfrm>
            <a:off x="4438650" y="3619500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5CFD1-6BBE-D7B1-C00D-FD56FF4DA2EE}"/>
              </a:ext>
            </a:extLst>
          </p:cNvPr>
          <p:cNvSpPr/>
          <p:nvPr/>
        </p:nvSpPr>
        <p:spPr>
          <a:xfrm>
            <a:off x="7417595" y="3548062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CB2A8-6843-93E0-BFB3-F81C9408B65F}"/>
              </a:ext>
            </a:extLst>
          </p:cNvPr>
          <p:cNvSpPr txBox="1"/>
          <p:nvPr/>
        </p:nvSpPr>
        <p:spPr>
          <a:xfrm>
            <a:off x="3909060" y="176022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beds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75D34-9D6F-C052-029D-FF6E50971C8D}"/>
              </a:ext>
            </a:extLst>
          </p:cNvPr>
          <p:cNvSpPr txBox="1"/>
          <p:nvPr/>
        </p:nvSpPr>
        <p:spPr>
          <a:xfrm>
            <a:off x="4786313" y="1760220"/>
            <a:ext cx="7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baths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7B8C4-E6B0-A65E-E757-6D7E7AADD393}"/>
              </a:ext>
            </a:extLst>
          </p:cNvPr>
          <p:cNvSpPr txBox="1"/>
          <p:nvPr/>
        </p:nvSpPr>
        <p:spPr>
          <a:xfrm>
            <a:off x="7635242" y="1760220"/>
            <a:ext cx="72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years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6F323-187C-FAE5-16D3-7C0BCB88D642}"/>
              </a:ext>
            </a:extLst>
          </p:cNvPr>
          <p:cNvSpPr/>
          <p:nvPr/>
        </p:nvSpPr>
        <p:spPr>
          <a:xfrm>
            <a:off x="8220076" y="3309937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5550A-10EC-1349-003E-E124AE8F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85" y="0"/>
            <a:ext cx="927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5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2D4D0-79DD-8683-FB60-01D26531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65" y="0"/>
            <a:ext cx="9187269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D5CBEA6-6595-3B91-C437-5E3702C5246B}"/>
              </a:ext>
            </a:extLst>
          </p:cNvPr>
          <p:cNvSpPr/>
          <p:nvPr/>
        </p:nvSpPr>
        <p:spPr>
          <a:xfrm>
            <a:off x="6039528" y="456516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FD67D6-F4A9-3668-7155-67C88FF3F622}"/>
              </a:ext>
            </a:extLst>
          </p:cNvPr>
          <p:cNvSpPr/>
          <p:nvPr/>
        </p:nvSpPr>
        <p:spPr>
          <a:xfrm>
            <a:off x="2952750" y="451757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87609B-3D24-217F-2D72-8A3896280723}"/>
              </a:ext>
            </a:extLst>
          </p:cNvPr>
          <p:cNvSpPr/>
          <p:nvPr/>
        </p:nvSpPr>
        <p:spPr>
          <a:xfrm>
            <a:off x="9101137" y="451757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91A5A1-0EA0-3A4A-D674-4FCE33EAD0A0}"/>
              </a:ext>
            </a:extLst>
          </p:cNvPr>
          <p:cNvSpPr/>
          <p:nvPr/>
        </p:nvSpPr>
        <p:spPr>
          <a:xfrm>
            <a:off x="9101137" y="5992586"/>
            <a:ext cx="276225" cy="238125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54CDC85-580A-7602-DC8F-5E52E183B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AD4545-B28B-63C5-89DB-023F04C2013B}"/>
              </a:ext>
            </a:extLst>
          </p:cNvPr>
          <p:cNvSpPr/>
          <p:nvPr/>
        </p:nvSpPr>
        <p:spPr>
          <a:xfrm>
            <a:off x="2362200" y="1079500"/>
            <a:ext cx="2743200" cy="179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4EA76F96-2BED-7F6B-5686-CDCE7BC4C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571500"/>
            <a:ext cx="6667500" cy="5715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85564AD-CC7B-60F6-DE0C-A26974DA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571500"/>
            <a:ext cx="6667500" cy="5715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B61CC39-85A4-3C08-26AB-47C58C950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-5217885"/>
            <a:ext cx="8229600" cy="6858000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D16168B-9526-AAD4-FAA2-E77C4BFA6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-1217385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35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6663</TotalTime>
  <Words>7</Words>
  <Application>Microsoft Office PowerPoint</Application>
  <PresentationFormat>Widescreen</PresentationFormat>
  <Paragraphs>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Wang</dc:creator>
  <cp:lastModifiedBy>Chen Wang</cp:lastModifiedBy>
  <cp:revision>3</cp:revision>
  <dcterms:created xsi:type="dcterms:W3CDTF">2022-06-05T06:36:37Z</dcterms:created>
  <dcterms:modified xsi:type="dcterms:W3CDTF">2022-06-09T21:48:04Z</dcterms:modified>
</cp:coreProperties>
</file>