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FA20-AF0A-8D69-AD5F-913A2BC70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2B73F-538A-81EB-6EA6-8B9653385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8D0F5-F027-BF5A-59E7-DF226CE2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6654-B77C-0B5F-13A1-EA6F9857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1CB9B-AB4A-1E97-8921-CE1B692C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9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71D8-5A56-FB38-7E58-6B3CB533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8D104-F273-ED53-1812-C53CE44C4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48C67-EB0F-B218-B019-D9D768DE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D0D78-52E2-5752-CAEE-31401541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E19BE-6525-3856-B22B-A8E1C172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7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60E68D-35B3-191E-6DA2-52CA5543D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935A1-0598-3D8F-B99D-1EF5AE614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AD6E0-617B-A2A7-71BD-7DCDD01D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4AC07-98A7-5B5F-4E02-E6AF68BF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4D34E-712F-5CC2-3901-0FA1FF31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0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6EB4-F1BF-9E2B-CDA7-C223F0A4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1D26F-837F-71C5-4669-10E27CFA7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AEFAA-5D0B-8812-E2EF-4CC8E8CC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FE828-B059-FCDF-85CE-412B29B5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5978F-93C1-0BB7-49B7-2814A92D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2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BE9D-A25F-C25D-DB81-9AF3BF36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1D915-157D-1533-89E1-92223DAF0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A06DE-532F-1AAC-AA0C-418A9171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00BF5-BCD1-8486-5CBA-E160C7D9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9356A-61D1-F93F-8422-BC2E110F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7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65D60-D77F-0DAF-5F48-5CF4F681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C644-CB1D-2AF9-867B-F9ADFEEC4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3C7E7-6A1E-8CA6-4BD4-A6742E374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50C97-7E66-F31F-68F0-83104647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BC47B-CDD7-F36A-F4C4-16E3F44A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C41EB-D431-4AC5-D26C-5209C41E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5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09BB-8579-5F9D-4ED6-368A4E47C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2B8D4-F322-D567-3260-657B6FF43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9D2C6-6E7C-A0C5-0C31-68E747353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FC08DE-53BD-55FC-7DE6-EABCF00FD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39586-54C7-311B-A80A-EAFF46A67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78E979-02D8-E608-69B0-9760B1EF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D57C24-700B-FB06-C66C-88CA4084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71053-DE4B-2492-BAFF-95F869FD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9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CE87-76ED-8275-EC13-CD645077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CFEC7-A663-7A67-DA22-2E2A7A8A9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4BABB2-13CB-21BE-25C6-CBFCEF33C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A28D5-3112-5C38-E504-A126DD91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7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ABC7A6-9BB5-03F9-4FA9-5E4758AC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D078F1-EA4B-6F5F-00AA-7988C5C8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2C045-CE4B-C251-0B9C-8A37C7DC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2D99B-3BB5-C4DD-FE8F-A9656D55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6EEC5-9CB1-ACFE-4DA3-2E4F9A9B7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C00C7-92B8-81F7-6A48-7E04DDDE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BCCA3-7568-561E-3ADD-17E4CB98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DF4D5-B9AF-0BA5-ED73-363240D05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8CCC1-771F-8864-6943-E0795B8D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8806-CE41-D111-76BC-8C103983B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299366-61BB-1497-6BE7-A3CEB8949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3E1BF-1282-B6E9-F585-B28DFBF63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D2AB6-DD55-D268-78D7-CDB19BF2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0E2CC-2BBE-5748-143B-96EB2A91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7F44A-AA4C-22C8-1819-1AA2C9046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3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DA4515-8334-3367-5BCB-2608CAFE6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A2373-8529-1CCD-848E-59187F2DF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CC5B4-5EBB-EFCF-C590-3B62BBBA1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C6344-2916-12B8-FE3F-128390D05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67063-7254-81EE-B351-5F846CBF1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2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F185FE-7F87-7330-C628-7C1DE5C4D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97" y="185285"/>
            <a:ext cx="5572903" cy="64874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53985B-2403-9D95-C30A-60D351BFD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71" y="156706"/>
            <a:ext cx="5468113" cy="65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01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73FB52-CD2A-7C89-394E-81FE2BF94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40" y="193663"/>
            <a:ext cx="5630061" cy="65826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9BA57-3767-78B9-90D8-202CED2E5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978" y="1080760"/>
            <a:ext cx="5782482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39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8683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243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483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3762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7160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8982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2220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8051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696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6411DC-4D18-3136-F101-40BEDC456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05" y="1023618"/>
            <a:ext cx="5572903" cy="45821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1BE944-BF89-6A0C-A990-509642F83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15" y="1014091"/>
            <a:ext cx="5534797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253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9362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692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713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213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400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595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4000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3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395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7EB914-E381-8D3F-2E31-237EA10A0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07" y="795671"/>
            <a:ext cx="5706271" cy="49727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3E7120-46DD-4F2A-2241-46A119FA6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624" y="1100513"/>
            <a:ext cx="5639587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99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472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63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D74BDA-0AA8-34F1-E042-55B941DCC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08" y="621488"/>
            <a:ext cx="5591955" cy="5125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F82C44-A47A-6474-CE4E-070735C0C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450" y="294837"/>
            <a:ext cx="5591955" cy="62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9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39F967-AB2E-48FC-0E51-86E2237EA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13" y="1047417"/>
            <a:ext cx="5639587" cy="4763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C864FC-7168-30B8-BB88-8F019A754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779" y="1237943"/>
            <a:ext cx="5591955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6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85ADF1-4CE8-4843-FB6A-21F2801F5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76" y="84780"/>
            <a:ext cx="5620534" cy="67732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BB0F70-0079-54CC-CF26-3B84828BE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192" y="880707"/>
            <a:ext cx="5630061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81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F47279-606A-E865-72DC-E79AFB55A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34" y="1414181"/>
            <a:ext cx="5572903" cy="40296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29F8DF-FEB5-6CAC-BC6A-86F343A99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665" y="1414181"/>
            <a:ext cx="5668166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6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54EFF6-876F-9B93-660B-A5DDB5C7C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67" y="471074"/>
            <a:ext cx="5725324" cy="5915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E7F096-7B7B-63F0-532F-54D17D47B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51559"/>
            <a:ext cx="5906324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60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80801F-AA50-7DA0-95ED-D899B6E1F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69" y="428206"/>
            <a:ext cx="5630061" cy="60015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048A41-5782-AABE-5215-043879826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072" y="1161733"/>
            <a:ext cx="5687219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99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Wang</dc:creator>
  <cp:lastModifiedBy>Chen Wang</cp:lastModifiedBy>
  <cp:revision>3</cp:revision>
  <dcterms:created xsi:type="dcterms:W3CDTF">2022-06-10T18:31:06Z</dcterms:created>
  <dcterms:modified xsi:type="dcterms:W3CDTF">2022-06-10T18:35:27Z</dcterms:modified>
</cp:coreProperties>
</file>