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A20-AF0A-8D69-AD5F-913A2BC7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2B73F-538A-81EB-6EA6-8B9653385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D0F5-F027-BF5A-59E7-DF226CE2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6654-B77C-0B5F-13A1-EA6F9857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CB9B-AB4A-1E97-8921-CE1B692C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71D8-5A56-FB38-7E58-6B3CB533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8D104-F273-ED53-1812-C53CE44C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8C67-EB0F-B218-B019-D9D768D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0D78-52E2-5752-CAEE-31401541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19BE-6525-3856-B22B-A8E1C172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7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0E68D-35B3-191E-6DA2-52CA5543D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935A1-0598-3D8F-B99D-1EF5AE614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D6E0-617B-A2A7-71BD-7DCDD01D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AC07-98A7-5B5F-4E02-E6AF68BF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D34E-712F-5CC2-3901-0FA1FF31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6EB4-F1BF-9E2B-CDA7-C223F0A4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26F-837F-71C5-4669-10E27CFA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EFAA-5D0B-8812-E2EF-4CC8E8CC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E828-B059-FCDF-85CE-412B29B5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978F-93C1-0BB7-49B7-2814A92D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BE9D-A25F-C25D-DB81-9AF3BF3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D915-157D-1533-89E1-92223DAF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06DE-532F-1AAC-AA0C-418A917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0BF5-BCD1-8486-5CBA-E160C7D9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356A-61D1-F93F-8422-BC2E110F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5D60-D77F-0DAF-5F48-5CF4F681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C644-CB1D-2AF9-867B-F9ADFEEC4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3C7E7-6A1E-8CA6-4BD4-A6742E37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0C97-7E66-F31F-68F0-83104647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C47B-CDD7-F36A-F4C4-16E3F44A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41EB-D431-4AC5-D26C-5209C41E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09BB-8579-5F9D-4ED6-368A4E47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B8D4-F322-D567-3260-657B6FF4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2C6-6E7C-A0C5-0C31-68E74735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C08DE-53BD-55FC-7DE6-EABCF00F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39586-54C7-311B-A80A-EAFF46A67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8E979-02D8-E608-69B0-9760B1EF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57C24-700B-FB06-C66C-88CA4084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71053-DE4B-2492-BAFF-95F869FD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CE87-76ED-8275-EC13-CD64507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CFEC7-A663-7A67-DA22-2E2A7A8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BABB2-13CB-21BE-25C6-CBFCEF33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A28D5-3112-5C38-E504-A126DD91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BC7A6-9BB5-03F9-4FA9-5E4758AC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078F1-EA4B-6F5F-00AA-7988C5C8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C045-CE4B-C251-0B9C-8A37C7DC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D99B-3BB5-C4DD-FE8F-A9656D55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EEC5-9CB1-ACFE-4DA3-2E4F9A9B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00C7-92B8-81F7-6A48-7E04DDDE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BCCA3-7568-561E-3ADD-17E4CB9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DF4D5-B9AF-0BA5-ED73-363240D0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8CCC1-771F-8864-6943-E0795B8D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8806-CE41-D111-76BC-8C103983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99366-61BB-1497-6BE7-A3CEB8949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3E1BF-1282-B6E9-F585-B28DFBF6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2AB6-DD55-D268-78D7-CDB19BF2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0E2CC-2BBE-5748-143B-96EB2A91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7F44A-AA4C-22C8-1819-1AA2C90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3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A4515-8334-3367-5BCB-2608CAFE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A2373-8529-1CCD-848E-59187F2D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C5B4-5EBB-EFCF-C590-3B62BBBA1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6344-2916-12B8-FE3F-128390D05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7063-7254-81EE-B351-5F846CBF1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234055-F520-EB50-769F-D91CE2C5C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93"/>
            <a:ext cx="5668166" cy="6068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9DCDC9-8F2D-BA09-D396-4D5F1D785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18849"/>
            <a:ext cx="570627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8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8ACBE-4533-F678-E53A-9A0DBFFE1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7" y="1142681"/>
            <a:ext cx="5668166" cy="4572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5B834-0356-8A7B-340F-D3C73768B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62" y="906594"/>
            <a:ext cx="5725324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35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126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107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0555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68903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8043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45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36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69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71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21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40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5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00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95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20050-4DB6-F9B3-0DF4-6B20405F4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6" y="1093711"/>
            <a:ext cx="5677692" cy="4344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ED271-5B59-9911-DDDE-3C7E75B1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83" y="766391"/>
            <a:ext cx="5744377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3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47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631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43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547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715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286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861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653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255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34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B452D-698B-6CD9-0F37-F75DD2B7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654"/>
            <a:ext cx="5772956" cy="4410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B324C-B859-F45C-CE1F-49C4FA42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56863"/>
            <a:ext cx="5591955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3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179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24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2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097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198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9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758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825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221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78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DB065E-EC14-BF4C-4F6D-4694BF79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93" y="637785"/>
            <a:ext cx="5706271" cy="5582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B03F72-2FAE-9737-63FC-34D3E7CF9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6105"/>
            <a:ext cx="556337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62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175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252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452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395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69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796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20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295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4471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8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6ED0C-A165-ECF3-44C4-B87F0224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8" y="0"/>
            <a:ext cx="489033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14E55-15AD-18BB-73DD-720B2B402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356" y="1161733"/>
            <a:ext cx="558242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60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524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099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3341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427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288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027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672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8021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212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75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FF1BA-E0F1-A180-BE8C-0443D0C53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565"/>
            <a:ext cx="5772956" cy="4620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A3F13-28A8-5E0F-08F8-BCA31753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8248"/>
            <a:ext cx="5687219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82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2007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692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6624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422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214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6167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9656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099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1112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63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58E68-6B85-9ACE-B4FD-C6D1F2CFB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0" y="1242707"/>
            <a:ext cx="5630061" cy="4372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57FE9D-08EC-25D1-E0FE-D74C7DC89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64" y="-1"/>
            <a:ext cx="4741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06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0176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116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2723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8199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8391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6669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0918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2407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0110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9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32675-191D-4B53-0425-718015E8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2" y="1082376"/>
            <a:ext cx="5591955" cy="428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7320A8-4649-212F-1938-09C25B243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248" y="1082376"/>
            <a:ext cx="575390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514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6606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204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331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3792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1427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3526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2488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937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26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80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3B836A-CA6E-4C12-7E00-E87AF960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98" y="0"/>
            <a:ext cx="379425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63622B-153A-AC51-87F0-A3BAD87DE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035" y="1290339"/>
            <a:ext cx="552527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687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9800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5816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0437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9223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6191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7001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0891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974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8721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31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Wang</dc:creator>
  <cp:lastModifiedBy>Chen Wang</cp:lastModifiedBy>
  <cp:revision>5</cp:revision>
  <dcterms:created xsi:type="dcterms:W3CDTF">2022-06-10T18:31:06Z</dcterms:created>
  <dcterms:modified xsi:type="dcterms:W3CDTF">2022-06-13T17:25:26Z</dcterms:modified>
</cp:coreProperties>
</file>