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332A1-E429-F078-2966-50E8CC30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1" y="1123628"/>
            <a:ext cx="5534797" cy="4610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D65FC-14D1-572C-3C2B-F3167D1E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04" y="1376075"/>
            <a:ext cx="552527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54B06-2CC9-979A-5DB5-B9DC9F2E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052181"/>
            <a:ext cx="5658640" cy="475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D9D44-E9DC-6B56-03A9-5BAFD97E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51" y="1052181"/>
            <a:ext cx="559195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36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6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1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1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40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0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9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12D25-F756-23A2-3D83-EBE64300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925662"/>
            <a:ext cx="5611008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DE490-239C-2035-7C21-DA4955B9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18" y="925662"/>
            <a:ext cx="562053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3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47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9365B-84EC-41F3-80D6-B84C2576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" y="537791"/>
            <a:ext cx="5630061" cy="5325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C6202-AF7E-D66B-1CB5-C8434A76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0"/>
            <a:ext cx="49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FEF96-C3F0-48DC-1B14-7BF15ACE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" y="862387"/>
            <a:ext cx="5611008" cy="4382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34F44-5A74-2F72-88C9-4C55A463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1922"/>
            <a:ext cx="569674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6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0503D-7C81-D7A0-4CD7-9640C3DD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9" y="839240"/>
            <a:ext cx="5639587" cy="4591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12BAC-55D4-521F-D16F-5E9B4552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66" y="1109339"/>
            <a:ext cx="565864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6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C871C-661D-B819-2666-A1581763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4" y="1110040"/>
            <a:ext cx="5630061" cy="434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BC6F4-4FEE-29C1-A4F2-8C532121A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43" y="1067171"/>
            <a:ext cx="575390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E5D0F-9D09-90F6-5CEF-E92E3E0B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0" y="385337"/>
            <a:ext cx="5639587" cy="608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5690D-FA2F-24F7-1EEE-48F13F5A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61" y="1252232"/>
            <a:ext cx="568721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C65D9-5792-144E-1D87-FF84A8D1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2" y="1199839"/>
            <a:ext cx="5611008" cy="4458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E982E-0BDD-8110-9D9C-4520BADA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12" y="1199839"/>
            <a:ext cx="568721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94D2E-0013-5EA6-0357-2FEAA643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416"/>
            <a:ext cx="5725324" cy="6211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A77BD-6FD7-8559-74BB-26272D5E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0950"/>
            <a:ext cx="552527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4</cp:revision>
  <dcterms:created xsi:type="dcterms:W3CDTF">2022-06-10T18:31:06Z</dcterms:created>
  <dcterms:modified xsi:type="dcterms:W3CDTF">2022-06-10T18:39:05Z</dcterms:modified>
</cp:coreProperties>
</file>