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0-AF0A-8D69-AD5F-913A2BC7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B73F-538A-81EB-6EA6-8B9653385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D0F5-F027-BF5A-59E7-DF226CE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6654-B77C-0B5F-13A1-EA6F985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CB9B-AB4A-1E97-8921-CE1B692C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71D8-5A56-FB38-7E58-6B3CB53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8D104-F273-ED53-1812-C53CE44C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C67-EB0F-B218-B019-D9D768D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0D78-52E2-5752-CAEE-31401541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E19BE-6525-3856-B22B-A8E1C172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0E68D-35B3-191E-6DA2-52CA5543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935A1-0598-3D8F-B99D-1EF5AE61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D6E0-617B-A2A7-71BD-7DCDD01D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AC07-98A7-5B5F-4E02-E6AF68BF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34E-712F-5CC2-3901-0FA1FF31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6EB4-F1BF-9E2B-CDA7-C223F0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1D26F-837F-71C5-4669-10E27CFA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EFAA-5D0B-8812-E2EF-4CC8E8CC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E828-B059-FCDF-85CE-412B29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78F-93C1-0BB7-49B7-2814A92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E9D-A25F-C25D-DB81-9AF3BF36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915-157D-1533-89E1-92223DAF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6DE-532F-1AAC-AA0C-418A9171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0BF5-BCD1-8486-5CBA-E160C7D9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356A-61D1-F93F-8422-BC2E110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D60-D77F-0DAF-5F48-5CF4F681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C644-CB1D-2AF9-867B-F9ADFEEC4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3C7E7-6A1E-8CA6-4BD4-A6742E3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0C97-7E66-F31F-68F0-8310464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C47B-CDD7-F36A-F4C4-16E3F44A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41EB-D431-4AC5-D26C-5209C41E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09BB-8579-5F9D-4ED6-368A4E4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B8D4-F322-D567-3260-657B6FF4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2C6-6E7C-A0C5-0C31-68E74735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08DE-53BD-55FC-7DE6-EABCF00FD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9586-54C7-311B-A80A-EAFF46A6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E979-02D8-E608-69B0-9760B1EF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57C24-700B-FB06-C66C-88CA4084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71053-DE4B-2492-BAFF-95F869FD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87-76ED-8275-EC13-CD64507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CFEC7-A663-7A67-DA22-2E2A7A8A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BABB2-13CB-21BE-25C6-CBFCEF33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A28D5-3112-5C38-E504-A126DD91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C7A6-9BB5-03F9-4FA9-5E4758A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078F1-EA4B-6F5F-00AA-7988C5C8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045-CE4B-C251-0B9C-8A37C7DC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D99B-3BB5-C4DD-FE8F-A9656D55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EEC5-9CB1-ACFE-4DA3-2E4F9A9B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00C7-92B8-81F7-6A48-7E04DDDE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CCA3-7568-561E-3ADD-17E4CB9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DF4D5-B9AF-0BA5-ED73-363240D0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8CCC1-771F-8864-6943-E0795B8D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806-CE41-D111-76BC-8C103983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9366-61BB-1497-6BE7-A3CEB894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3E1BF-1282-B6E9-F585-B28DFBF6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2AB6-DD55-D268-78D7-CDB19BF2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0E2CC-2BBE-5748-143B-96EB2A9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7F44A-AA4C-22C8-1819-1AA2C90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A4515-8334-3367-5BCB-2608CAF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2373-8529-1CCD-848E-59187F2D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C5B4-5EBB-EFCF-C590-3B62BBBA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D0E4-EA39-41FA-8AB3-7513A721D4E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6344-2916-12B8-FE3F-128390D0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7063-7254-81EE-B351-5F846CBF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E370-D628-4947-A594-E69D3B6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AE002-8153-FA77-6897-CDF7183F5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3" y="0"/>
            <a:ext cx="547731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2A2C0-9675-8D6F-3E68-8D0267D1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39" y="880707"/>
            <a:ext cx="563006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6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9E6AC-F1DC-5D3F-CF7B-9CAB6205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5" y="256732"/>
            <a:ext cx="5563376" cy="6344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85E36-33DE-8FCB-E887-05E03F24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3256"/>
            <a:ext cx="5649113" cy="4972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E780A-3E14-B363-3D1B-3CF4D6C8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25656"/>
            <a:ext cx="564911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63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579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55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8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4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05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96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13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7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41E3A-C254-A866-70CE-78105A7F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3" y="699706"/>
            <a:ext cx="5591955" cy="5458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13735-CD3D-B5D1-1F1B-A3351E47D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66" y="1123627"/>
            <a:ext cx="565864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9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05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62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63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47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1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20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51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1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1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03C1D-FEBE-67C9-E5FE-5590C49E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" y="1142681"/>
            <a:ext cx="5706271" cy="4572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69455-52BE-2504-C523-35F166D2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7470"/>
            <a:ext cx="570627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426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9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1867C-5A2F-7D73-8289-20DF1FD4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" y="1151538"/>
            <a:ext cx="5744377" cy="439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874F75-2991-B6B4-A1A4-A9B47951D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49" y="927669"/>
            <a:ext cx="5639587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74D56-B3DC-088B-82E4-B586DB73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7" y="226131"/>
            <a:ext cx="5677692" cy="614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46A2CE-2593-8349-D171-EA85CF5B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1478109"/>
            <a:ext cx="574437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04D0F0-98C3-BFBE-D854-218B75092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5" y="1123628"/>
            <a:ext cx="5582429" cy="4610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16F9E-A183-6FDD-FEC7-7B245121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49" y="1006571"/>
            <a:ext cx="5668166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C7943-82A9-D9F2-1FBE-5AB6D332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137918"/>
            <a:ext cx="5611008" cy="4582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B2355-BECB-187E-F99C-8F874794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87" y="1476070"/>
            <a:ext cx="564911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DCD2A-6A78-0B53-FD68-36C3CC67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7" y="1215514"/>
            <a:ext cx="5639587" cy="4067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8FE74-A13C-9141-278C-4AA383E4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638" y="766391"/>
            <a:ext cx="5553850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8C1B0-0AE8-8B43-1BF1-F585DDAE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86"/>
            <a:ext cx="5725324" cy="4134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ACCDA-F917-3D3F-D5A1-019707BF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8" y="490126"/>
            <a:ext cx="5572903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6</cp:revision>
  <dcterms:created xsi:type="dcterms:W3CDTF">2022-06-10T18:31:06Z</dcterms:created>
  <dcterms:modified xsi:type="dcterms:W3CDTF">2022-06-10T18:42:38Z</dcterms:modified>
</cp:coreProperties>
</file>