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38AC9-B9CD-02DC-36FE-A4B8973D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" y="101600"/>
            <a:ext cx="54882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B0199-7DD1-89F2-7495-B3B3C7A0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90" y="1058517"/>
            <a:ext cx="562053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05F16-1582-2F28-793C-0C1DA563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9" y="313890"/>
            <a:ext cx="5506218" cy="623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E9B10-B4D6-1986-68D4-8B8B2AF2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43" y="1217859"/>
            <a:ext cx="561100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4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54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7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8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86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65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5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3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73AC5-5AFD-1A62-37FD-C44E5C06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4" y="752101"/>
            <a:ext cx="5668166" cy="535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CBC9E-2E6B-D5AE-A65A-92FF920F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07" y="1185548"/>
            <a:ext cx="568721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7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2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9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19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5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25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22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78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E7550-F912-3A07-1F74-DF8A992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3" y="1195075"/>
            <a:ext cx="5820587" cy="4467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0B3B5-12DF-CF67-5441-4EEFE3AE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36" y="1337969"/>
            <a:ext cx="552527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7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25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45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39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9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5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44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7CD63-80A2-BBB2-3875-ADBAA1EC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5" y="1295102"/>
            <a:ext cx="5572903" cy="426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54BA7-ADB2-E3BD-6280-AC4E7EED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14" y="1056944"/>
            <a:ext cx="566816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3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524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99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33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42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288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02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7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802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212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7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DEF02-B8B9-4616-B501-4FAB1F67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432969"/>
            <a:ext cx="5553850" cy="599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8BEF9-1D43-058B-AF5D-76ABBBAF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49" y="1304627"/>
            <a:ext cx="563958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0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92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662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42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14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16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65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99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11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C0303-161B-C6F9-A7C0-BFD20FCE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2" y="1374004"/>
            <a:ext cx="5715798" cy="4534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7F5D4-1DEF-B7A5-806F-A17FD591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32" y="1145371"/>
            <a:ext cx="563006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5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017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11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272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19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39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66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918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40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0110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E68A2-DE0F-5BE2-34E1-ADD9DAD2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128"/>
            <a:ext cx="5772956" cy="442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5940-1399-DA9B-7438-E6EC632F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6" y="1328444"/>
            <a:ext cx="554432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0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6606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04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331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792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142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352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48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937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69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80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2EED0-E2BE-196C-6FEF-F1F2ACD4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1249086"/>
            <a:ext cx="5658640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BC2D9-4B10-EB9A-4541-5F268745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17" y="780680"/>
            <a:ext cx="557290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80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816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0437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9223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191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7001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89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974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8721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31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4A7CC-EB63-62E6-2EDD-FBDDE05F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602"/>
            <a:ext cx="5715798" cy="4086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F697B-A5D8-DC56-F664-67C75D8E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07" y="556810"/>
            <a:ext cx="566816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4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126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107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0555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890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8043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7</cp:revision>
  <dcterms:created xsi:type="dcterms:W3CDTF">2022-06-10T18:31:06Z</dcterms:created>
  <dcterms:modified xsi:type="dcterms:W3CDTF">2022-06-13T17:28:42Z</dcterms:modified>
</cp:coreProperties>
</file>