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13027-8B82-5528-7A73-696E5135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0" y="1018870"/>
            <a:ext cx="5658640" cy="4363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22E87-D739-664F-ACA7-9359109A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82" y="1185580"/>
            <a:ext cx="560148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7E653-F4B3-F76D-27F3-2C2C28FE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526"/>
            <a:ext cx="5830114" cy="4591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134E4-7219-CCD3-B1B2-4FC6B197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4" y="1116841"/>
            <a:ext cx="562053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6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3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7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1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22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1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21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9FC89-706E-0AD5-09B8-BCA44B24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7" y="1191699"/>
            <a:ext cx="5639587" cy="4115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6A779-DE56-48F0-20CA-79969652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11" y="1239330"/>
            <a:ext cx="564911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7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4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92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01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87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4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77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13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148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5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ECC8E-297A-4AF3-38F4-D47BA32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2" y="314591"/>
            <a:ext cx="5734850" cy="5934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9BBCB-5EB0-D918-22FF-3B6CC0B8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29" y="1129091"/>
            <a:ext cx="567769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54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93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038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83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819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4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825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04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9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DEA68-A5A9-AE87-52FE-67A21D03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777"/>
            <a:ext cx="5763429" cy="4239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39344-B391-7E62-3F75-13AC5202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07" y="1129777"/>
            <a:ext cx="570627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781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22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1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1F816-2E79-1229-14E5-3038A627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8" y="1256997"/>
            <a:ext cx="5649113" cy="434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33CCA-A5ED-17FF-8E3A-E52D40AF4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6997"/>
            <a:ext cx="574437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76AEA-9D3C-220C-6078-1B6C90F1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97779"/>
            <a:ext cx="5677692" cy="4372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55743-CEAB-73C1-84CC-49BD77D1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120"/>
            <a:ext cx="577295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5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05A00-4DCC-0F5D-B141-A3074522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648"/>
            <a:ext cx="5687219" cy="435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F905C-D6F6-FC13-C2B2-EBAF734D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46" y="1022280"/>
            <a:ext cx="566816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6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CB10F-7146-5068-2374-E81D6FAF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1" y="1089633"/>
            <a:ext cx="5582429" cy="428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C3429-7A61-644F-495E-C3FA1115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79" y="1042001"/>
            <a:ext cx="573485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3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5B2E2-3358-DED0-97D3-18607A9D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9" y="1276049"/>
            <a:ext cx="5591955" cy="430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02229-821C-472E-308F-8C85B61D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468" y="1276049"/>
            <a:ext cx="559195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7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9</cp:revision>
  <dcterms:created xsi:type="dcterms:W3CDTF">2022-06-10T18:31:06Z</dcterms:created>
  <dcterms:modified xsi:type="dcterms:W3CDTF">2022-06-10T18:48:50Z</dcterms:modified>
</cp:coreProperties>
</file>