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365" r:id="rId81"/>
    <p:sldId id="366" r:id="rId82"/>
    <p:sldId id="367" r:id="rId83"/>
    <p:sldId id="368" r:id="rId84"/>
    <p:sldId id="369" r:id="rId85"/>
    <p:sldId id="370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A20-AF0A-8D69-AD5F-913A2BC7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2B73F-538A-81EB-6EA6-8B965338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D0F5-F027-BF5A-59E7-DF226CE2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6654-B77C-0B5F-13A1-EA6F985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CB9B-AB4A-1E97-8921-CE1B692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71D8-5A56-FB38-7E58-6B3CB53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D104-F273-ED53-1812-C53CE44C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8C67-EB0F-B218-B019-D9D768D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0D78-52E2-5752-CAEE-3140154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19BE-6525-3856-B22B-A8E1C172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0E68D-35B3-191E-6DA2-52CA5543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935A1-0598-3D8F-B99D-1EF5AE61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D6E0-617B-A2A7-71BD-7DCDD01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AC07-98A7-5B5F-4E02-E6AF68BF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D34E-712F-5CC2-3901-0FA1FF3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6EB4-F1BF-9E2B-CDA7-C223F0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26F-837F-71C5-4669-10E27CFA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FAA-5D0B-8812-E2EF-4CC8E8C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E828-B059-FCDF-85CE-412B29B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978F-93C1-0BB7-49B7-2814A92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E9D-A25F-C25D-DB81-9AF3BF3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915-157D-1533-89E1-92223DAF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06DE-532F-1AAC-AA0C-418A917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0BF5-BCD1-8486-5CBA-E160C7D9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356A-61D1-F93F-8422-BC2E110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5D60-D77F-0DAF-5F48-5CF4F681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C644-CB1D-2AF9-867B-F9ADFEEC4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C7E7-6A1E-8CA6-4BD4-A6742E3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0C97-7E66-F31F-68F0-8310464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C47B-CDD7-F36A-F4C4-16E3F44A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41EB-D431-4AC5-D26C-5209C41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09BB-8579-5F9D-4ED6-368A4E4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B8D4-F322-D567-3260-657B6FF4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2C6-6E7C-A0C5-0C31-68E7473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08DE-53BD-55FC-7DE6-EABCF00F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39586-54C7-311B-A80A-EAFF46A67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8E979-02D8-E608-69B0-9760B1EF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57C24-700B-FB06-C66C-88CA408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71053-DE4B-2492-BAFF-95F869FD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E87-76ED-8275-EC13-CD64507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EC7-A663-7A67-DA22-2E2A7A8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BABB2-13CB-21BE-25C6-CBFCEF33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A28D5-3112-5C38-E504-A126DD91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BC7A6-9BB5-03F9-4FA9-5E4758A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078F1-EA4B-6F5F-00AA-7988C5C8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C045-CE4B-C251-0B9C-8A37C7D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99B-3BB5-C4DD-FE8F-A9656D55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EEC5-9CB1-ACFE-4DA3-2E4F9A9B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00C7-92B8-81F7-6A48-7E04DDDE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CCA3-7568-561E-3ADD-17E4CB9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F4D5-B9AF-0BA5-ED73-363240D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8CCC1-771F-8864-6943-E0795B8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806-CE41-D111-76BC-8C103983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99366-61BB-1497-6BE7-A3CEB894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3E1BF-1282-B6E9-F585-B28DFBF6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2AB6-DD55-D268-78D7-CDB19BF2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E2CC-2BBE-5748-143B-96EB2A9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F44A-AA4C-22C8-1819-1AA2C90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A4515-8334-3367-5BCB-2608CAFE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2373-8529-1CCD-848E-59187F2D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C5B4-5EBB-EFCF-C590-3B62BBBA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D0E4-EA39-41FA-8AB3-7513A721D4E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6344-2916-12B8-FE3F-128390D0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7063-7254-81EE-B351-5F846CBF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79A36C-5972-4CCA-2326-01681B6C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6" y="747338"/>
            <a:ext cx="5620534" cy="5363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6620F-7908-88BF-B8E8-4E1B5BAB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27" y="680653"/>
            <a:ext cx="5715798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746B7-98ED-870B-4BA1-49F2371F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02" y="1437997"/>
            <a:ext cx="5620534" cy="39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DBF8C-4538-3663-FA3F-E75FE54A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37" y="1052181"/>
            <a:ext cx="5630061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2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09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19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75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2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221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78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009CC-0B4C-FC5F-F87B-E96710F0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7" y="1304628"/>
            <a:ext cx="5734850" cy="4248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A076F7-0F7A-9CF2-7B46-9106684C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35" y="671126"/>
            <a:ext cx="5630061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4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17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25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45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39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69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79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2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29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447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6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5DEADD-A4DD-6232-1091-24F795AB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5" y="394638"/>
            <a:ext cx="5563376" cy="5715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B9411-8770-0554-58CE-5FA67BA69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70" y="0"/>
            <a:ext cx="4877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4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524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099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334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427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288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027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672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802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212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7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690FD-83F8-119D-A6A6-755C01BC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8" y="809259"/>
            <a:ext cx="5591955" cy="5239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85B80-F19A-ABB8-5F61-8AD7BF12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09" y="1126908"/>
            <a:ext cx="551574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1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00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692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662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42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214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616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965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099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111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63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0511C-0A6C-8217-D475-3362AA5F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1" y="1171528"/>
            <a:ext cx="5620534" cy="4258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9782E7-1425-598F-C31B-0DBAA2EE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04" y="1171528"/>
            <a:ext cx="560148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86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017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1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272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819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39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666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091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240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011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9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BC25E-9ABF-18DB-785A-2ADF8E53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4" y="1192333"/>
            <a:ext cx="5639587" cy="4248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AEAD8-3096-1BD0-F565-FAC460FD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8964"/>
            <a:ext cx="566816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61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660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20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331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3792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142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352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48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937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26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80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36695-0337-AF04-531F-E9F8D382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1" y="1318918"/>
            <a:ext cx="5563376" cy="4220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9FFF4-53F3-AD81-40F3-A879603B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45" y="790206"/>
            <a:ext cx="554432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532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9800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5816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0437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9223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6191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7001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0891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974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872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31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3C923-067E-738F-9E63-C5955ECD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64" y="899759"/>
            <a:ext cx="5487166" cy="505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F221D-580B-A46C-1E73-46076279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8917"/>
            <a:ext cx="565864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555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126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10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0555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6890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8043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45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D518B-32F8-1654-E090-ECA11E4F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364"/>
            <a:ext cx="5668166" cy="5525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D3027-BC65-09F5-6431-ABFC2936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2570"/>
            <a:ext cx="559195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4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8</cp:revision>
  <dcterms:created xsi:type="dcterms:W3CDTF">2022-06-10T18:31:06Z</dcterms:created>
  <dcterms:modified xsi:type="dcterms:W3CDTF">2022-06-13T17:32:49Z</dcterms:modified>
</cp:coreProperties>
</file>