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A20-AF0A-8D69-AD5F-913A2BC7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B73F-538A-81EB-6EA6-8B965338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D0F5-F027-BF5A-59E7-DF226CE2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654-B77C-0B5F-13A1-EA6F985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CB9B-AB4A-1E97-8921-CE1B692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71D8-5A56-FB38-7E58-6B3CB53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104-F273-ED53-1812-C53CE44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C67-EB0F-B218-B019-D9D768D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0D78-52E2-5752-CAEE-3140154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19BE-6525-3856-B22B-A8E1C17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0E68D-35B3-191E-6DA2-52CA5543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35A1-0598-3D8F-B99D-1EF5AE61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D6E0-617B-A2A7-71BD-7DCDD01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AC07-98A7-5B5F-4E02-E6AF68BF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D34E-712F-5CC2-3901-0FA1FF3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6EB4-F1BF-9E2B-CDA7-C223F0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26F-837F-71C5-4669-10E27CFA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FAA-5D0B-8812-E2EF-4CC8E8C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E828-B059-FCDF-85CE-412B29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78F-93C1-0BB7-49B7-2814A92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E9D-A25F-C25D-DB81-9AF3BF3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915-157D-1533-89E1-92223DAF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6DE-532F-1AAC-AA0C-418A917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0BF5-BCD1-8486-5CBA-E160C7D9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356A-61D1-F93F-8422-BC2E110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5D60-D77F-0DAF-5F48-5CF4F681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C644-CB1D-2AF9-867B-F9ADFEEC4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C7E7-6A1E-8CA6-4BD4-A6742E3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0C97-7E66-F31F-68F0-8310464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C47B-CDD7-F36A-F4C4-16E3F44A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41EB-D431-4AC5-D26C-5209C41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09BB-8579-5F9D-4ED6-368A4E4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B8D4-F322-D567-3260-657B6FF4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2C6-6E7C-A0C5-0C31-68E7473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08DE-53BD-55FC-7DE6-EABCF00F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9586-54C7-311B-A80A-EAFF46A6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8E979-02D8-E608-69B0-9760B1EF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57C24-700B-FB06-C66C-88CA408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1053-DE4B-2492-BAFF-95F869FD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E87-76ED-8275-EC13-CD64507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EC7-A663-7A67-DA22-2E2A7A8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BABB2-13CB-21BE-25C6-CBFCEF33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28D5-3112-5C38-E504-A126DD9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C7A6-9BB5-03F9-4FA9-5E4758A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078F1-EA4B-6F5F-00AA-7988C5C8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C045-CE4B-C251-0B9C-8A37C7D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99B-3BB5-C4DD-FE8F-A9656D5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EEC5-9CB1-ACFE-4DA3-2E4F9A9B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00C7-92B8-81F7-6A48-7E04DDDE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CCA3-7568-561E-3ADD-17E4CB9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F4D5-B9AF-0BA5-ED73-363240D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CCC1-771F-8864-6943-E0795B8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806-CE41-D111-76BC-8C10398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9366-61BB-1497-6BE7-A3CEB894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3E1BF-1282-B6E9-F585-B28DFBF6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2AB6-DD55-D268-78D7-CDB19BF2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E2CC-2BBE-5748-143B-96EB2A9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F44A-AA4C-22C8-1819-1AA2C90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A4515-8334-3367-5BCB-2608CAF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2373-8529-1CCD-848E-59187F2D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C5B4-5EBB-EFCF-C590-3B62BBBA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6344-2916-12B8-FE3F-128390D0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7063-7254-81EE-B351-5F846CBF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36A8D-3367-7224-1E63-4C9C2645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5" y="728285"/>
            <a:ext cx="5591955" cy="540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11892-9CB0-4443-F10D-37B504EE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80" y="728285"/>
            <a:ext cx="5658640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732C5-61E2-205D-455E-89F75656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260"/>
            <a:ext cx="5706271" cy="4153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7732E-B294-193F-80BD-89C04050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16" y="1009312"/>
            <a:ext cx="560148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92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01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87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4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77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13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14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5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32264-2239-DE5C-5618-9929EDE2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181"/>
            <a:ext cx="5792008" cy="439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D325D-271E-A0B5-662D-E6DD4CFE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76" y="623496"/>
            <a:ext cx="562053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3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9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03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83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81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141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825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042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9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165FD-A053-2358-BCF9-5669351E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552048"/>
            <a:ext cx="5601482" cy="5753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2B13C-5235-A345-5D0C-59DA95C8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24" y="-130629"/>
            <a:ext cx="4845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7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78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221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10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D641C-8870-5158-11A8-495ACCFD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771154"/>
            <a:ext cx="5753903" cy="5315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6C2FF-B148-6A38-C87C-55B125E3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50" y="1093026"/>
            <a:ext cx="573485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A0C19-4061-8C20-DDEC-95E9D284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841"/>
            <a:ext cx="5706271" cy="43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DA855-3758-CF2A-0949-2C49515A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15" y="1116841"/>
            <a:ext cx="553479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2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CCEC3-512B-0961-7D30-B21B653C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997"/>
            <a:ext cx="5753903" cy="4344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FA70D-AEED-72AC-09EF-BA3DFE9E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0394"/>
            <a:ext cx="5677692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5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B9A173-04E6-9E21-5198-38FADFD3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1070580"/>
            <a:ext cx="5782482" cy="4324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A7837-3F5C-DEAC-C8DC-EF3EB9FA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70" y="752101"/>
            <a:ext cx="5820587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9E5EE-6233-47CA-883F-F59DABBC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785"/>
            <a:ext cx="5725324" cy="5220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DBEDC-2BC2-563E-303F-8D5D64C6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78" y="1105276"/>
            <a:ext cx="560148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1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97347-C76B-EBE1-ECD5-B88DFF7D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8" y="666364"/>
            <a:ext cx="5553850" cy="5525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BD046-D8B9-80E5-67E9-58E0A5BAA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34" y="1123627"/>
            <a:ext cx="5601482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10</cp:revision>
  <dcterms:created xsi:type="dcterms:W3CDTF">2022-06-10T18:31:06Z</dcterms:created>
  <dcterms:modified xsi:type="dcterms:W3CDTF">2022-06-10T18:52:50Z</dcterms:modified>
</cp:coreProperties>
</file>