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5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EEA3-BAF4-F46D-AA21-4FB53BF57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A0BDC-75E0-3DF2-199E-9160B9BAB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8101A-0854-5CB1-878E-B81A372F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F8A8-348F-4BA5-A8C5-F7033557FBA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60C34-5265-E846-0FC9-0E7EECD7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53D6C-2028-DA29-BDFC-76314A32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FCC2-087E-4742-AB90-79BD47D5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4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08A3-8D41-22A4-49CB-0570369A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685A1-C6A3-29B4-2F75-A70A67EEE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8FEF-0154-1B99-78C3-5AD4AD30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F8A8-348F-4BA5-A8C5-F7033557FBA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66662-ECC6-8DFA-6E19-47A98B80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748FB-AFA4-F4E2-7760-058B35CF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FCC2-087E-4742-AB90-79BD47D5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0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FFA1C-230B-96AA-29DF-5DE07C5BB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8050E-A578-6B2A-9BA9-BC4821DF4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0AE1E-4B50-82C2-CB56-7032618E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F8A8-348F-4BA5-A8C5-F7033557FBA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F94CA-A09F-E815-7016-50256C0E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DA279-9983-896E-27CA-8A250427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FCC2-087E-4742-AB90-79BD47D5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5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2E84-3559-AAC1-073D-6B4D36DE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53AA8-DD0E-C2E4-DDD8-171F05E60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8D15F-BC8A-81D5-D0AD-AB17149B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F8A8-348F-4BA5-A8C5-F7033557FBA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B383A-B915-9741-1543-453D9C6F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36EA3-E902-F684-E76B-850B331A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FCC2-087E-4742-AB90-79BD47D5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7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80CE-7CE3-C5C6-AB3F-66498848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D915E-CC0C-A0E7-1B34-DEEF944E6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BCDA7-2A20-EFC6-49B5-5DE2B3BD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F8A8-348F-4BA5-A8C5-F7033557FBA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053B2-5017-17CC-94DC-43F94437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F79F8-19D2-A8C3-9ECB-15C5F47E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FCC2-087E-4742-AB90-79BD47D5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3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EB17-F8B9-330B-8AA9-9B96AE85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5D702-62B0-98B3-B868-B5998BF3E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AA6D4-E714-1FBA-8955-6B9A072D4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B97C1-1500-FC68-B24D-17FAAE73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F8A8-348F-4BA5-A8C5-F7033557FBA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AA87F-DA98-50B0-7692-5AC74B63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42437-BC2B-147B-1D1D-DFA17B48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FCC2-087E-4742-AB90-79BD47D5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4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6357-32AB-E7B7-56CB-631DB3BD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89E2C-4AFE-B256-6FBA-35C943A7B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04521-0780-4E90-BDC5-0437BF0C2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F23A6-89B0-6B7D-10EA-146CA58A0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37365-284C-5BAC-E164-E810A5B26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C1B223-958C-C0F6-1460-C347870D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F8A8-348F-4BA5-A8C5-F7033557FBA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84C1A-7EA0-2603-B86E-B76DF064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DDC20-35A9-E0F8-144A-BE8931AE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FCC2-087E-4742-AB90-79BD47D5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5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4D4C-AC49-6176-9712-8914FE96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65949-3210-A77F-7355-90CC0E70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F8A8-348F-4BA5-A8C5-F7033557FBA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49EDF-DB5B-A287-4F76-511D2F99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4B3F0-DD9B-E1C5-43EE-F0EBE0A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FCC2-087E-4742-AB90-79BD47D5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6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985AE-ADBE-185D-FAD4-018473F0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F8A8-348F-4BA5-A8C5-F7033557FBA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F775C-E5A8-0015-C66C-399BFE06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D9794-51B2-0B41-E177-F6FC198E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FCC2-087E-4742-AB90-79BD47D5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0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6B39-61F2-7B70-564F-75ACE450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A6F42-0579-E7CA-702C-7A2101D55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0BC09-64C1-984A-C3B7-5F4CA920A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4F436-58F7-1986-FF97-475233E1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F8A8-348F-4BA5-A8C5-F7033557FBA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413DE-4A97-F6F9-38C3-46D587FF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0627D-D6F6-5473-9C00-73A2433A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FCC2-087E-4742-AB90-79BD47D5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8D7C-2512-7121-B16B-2164FB7D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0A970-B1EC-AC63-3B6C-7D7246FEA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820C3-1CC9-F35C-E3DE-FE01DCDA7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9DBD6-F8D5-E4E0-BE09-C1A66BA1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F8A8-348F-4BA5-A8C5-F7033557FBA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7FFE3-D415-A553-192A-E81A0218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FFF1A-6057-B43A-8BF1-4811D2F4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3FCC2-087E-4742-AB90-79BD47D5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3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033E8-88C0-600B-C1B7-0CFF8B551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E2CA0-3409-65DC-7E15-4E844D8DA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81AB3-D2E4-5A79-2D55-49192B444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F8A8-348F-4BA5-A8C5-F7033557FBA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0D535-E890-3D55-6D2C-5F6F548A2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C2D2A-114E-D3CD-4A37-256274ADE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3FCC2-087E-4742-AB90-79BD47D5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0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5226BF-CFAA-1A8B-6297-B1E735EA2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74" y="0"/>
            <a:ext cx="11200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0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308EF-18EF-520C-3881-583D7B437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2" y="32863"/>
            <a:ext cx="11974596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5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88B8D0-E464-F8E9-38D6-4E98998F8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664"/>
            <a:ext cx="12192000" cy="664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5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Wang</dc:creator>
  <cp:lastModifiedBy>Chen Wang</cp:lastModifiedBy>
  <cp:revision>1</cp:revision>
  <dcterms:created xsi:type="dcterms:W3CDTF">2022-12-01T19:05:21Z</dcterms:created>
  <dcterms:modified xsi:type="dcterms:W3CDTF">2022-12-01T19:24:19Z</dcterms:modified>
</cp:coreProperties>
</file>