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44ufwPeb98D1oqA4V4YiYNSH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Network group project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Current status: (Total :8)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DPP*5, KMT*3 (ignore other partisan votes)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Government re-arrange distribution in 2006 (11 districts to 5 + (x-1,500,000)/300,000 districts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Goal: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Benefit to </a:t>
            </a:r>
            <a:r>
              <a:rPr b="1" lang="en-US">
                <a:solidFill>
                  <a:srgbClr val="008000"/>
                </a:solidFill>
              </a:rPr>
              <a:t>DPP</a:t>
            </a:r>
            <a:r>
              <a:rPr lang="en-US"/>
              <a:t>: re-arrange district distribution to let </a:t>
            </a:r>
            <a:r>
              <a:rPr b="1" lang="en-US">
                <a:solidFill>
                  <a:srgbClr val="008000"/>
                </a:solidFill>
              </a:rPr>
              <a:t>DPP</a:t>
            </a:r>
            <a:r>
              <a:rPr lang="en-US"/>
              <a:t> win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Benefit to </a:t>
            </a:r>
            <a:r>
              <a:rPr b="1" lang="en-US">
                <a:solidFill>
                  <a:srgbClr val="0000FF"/>
                </a:solidFill>
              </a:rPr>
              <a:t>KMT</a:t>
            </a:r>
            <a:r>
              <a:rPr lang="en-US"/>
              <a:t>: re-arrange district distribution to let </a:t>
            </a:r>
            <a:r>
              <a:rPr lang="en-US">
                <a:solidFill>
                  <a:srgbClr val="0000FF"/>
                </a:solidFill>
              </a:rPr>
              <a:t>KMT</a:t>
            </a:r>
            <a:r>
              <a:rPr lang="en-US"/>
              <a:t> win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Re-arrange districts: 2</a:t>
            </a:r>
            <a:r>
              <a:rPr baseline="30000" lang="en-US"/>
              <a:t>nd</a:t>
            </a:r>
            <a:r>
              <a:rPr lang="en-US"/>
              <a:t> district is weird now(connect to coast area and mountain area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id="145" name="Google Shape;1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2317" y="44450"/>
            <a:ext cx="4804283" cy="2476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2022-11-16T15:49:14Z</dcterms:created>
  <dc:creator>Chen Wang</dc:creator>
</cp:coreProperties>
</file>