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Rapidez de escape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Lara Cruz David Alejandro &amp; Herrera Noriega Lincoln Antonio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Derivación “conceptual”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Energía potencial + Energía cinética = cte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Energía total en la superficie = Energía total en el punto final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396" y="2295496"/>
            <a:ext cx="3363200" cy="9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823" y="3457775"/>
            <a:ext cx="3278325" cy="9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Fórmula para la rapidez de escape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Independiente de la masa, dirección de la velocidad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Posición angular en la superficie de la tierra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996" y="1240800"/>
            <a:ext cx="3116300" cy="13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475" y="326825"/>
            <a:ext cx="6713400" cy="4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838" y="661263"/>
            <a:ext cx="253347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225" y="1915213"/>
            <a:ext cx="2960850" cy="13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