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8F12E-E66B-4970-AE28-CB6FE6A4C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Espiral De Fibonacci </a:t>
            </a:r>
          </a:p>
        </p:txBody>
      </p:sp>
    </p:spTree>
    <p:extLst>
      <p:ext uri="{BB962C8B-B14F-4D97-AF65-F5344CB8AC3E}">
        <p14:creationId xmlns:p14="http://schemas.microsoft.com/office/powerpoint/2010/main" val="412533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https://upload.wikimedia.org/wikipedia/commons/thumb/9/91/Golden_spiral_in_rectangles.svg/220px-Golden_spiral_in_rectangles.svg.png">
            <a:extLst>
              <a:ext uri="{FF2B5EF4-FFF2-40B4-BE49-F238E27FC236}">
                <a16:creationId xmlns:a16="http://schemas.microsoft.com/office/drawing/2014/main" id="{727B1A7F-2521-47CB-9D7B-04423FB5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257" y="2714787"/>
            <a:ext cx="4198182" cy="2595239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693B95-2B17-453C-A71A-49CB0650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/>
              <a:t>Como se hizo…</a:t>
            </a:r>
          </a:p>
        </p:txBody>
      </p:sp>
      <p:sp>
        <p:nvSpPr>
          <p:cNvPr id="1031" name="Content Placeholder 1030"/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La </a:t>
            </a:r>
            <a:r>
              <a:rPr lang="en-US" sz="2000" dirty="0" err="1"/>
              <a:t>espiral</a:t>
            </a:r>
            <a:r>
              <a:rPr lang="en-US" sz="2000" dirty="0"/>
              <a:t>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diseñada</a:t>
            </a:r>
            <a:r>
              <a:rPr lang="en-US" sz="2000" dirty="0"/>
              <a:t> con la formula de la </a:t>
            </a:r>
            <a:r>
              <a:rPr lang="en-US" sz="2000" dirty="0" err="1"/>
              <a:t>espiral</a:t>
            </a:r>
            <a:r>
              <a:rPr lang="en-US" sz="2000" dirty="0"/>
              <a:t> </a:t>
            </a:r>
            <a:r>
              <a:rPr lang="en-US" sz="2000" dirty="0" err="1"/>
              <a:t>Logarítmica</a:t>
            </a:r>
            <a:r>
              <a:rPr lang="en-US" sz="2000" dirty="0"/>
              <a:t> . De </a:t>
            </a:r>
            <a:r>
              <a:rPr lang="en-US" sz="2000" dirty="0" err="1"/>
              <a:t>esta</a:t>
            </a:r>
            <a:r>
              <a:rPr lang="en-US" sz="2000" dirty="0"/>
              <a:t> formula </a:t>
            </a:r>
            <a:r>
              <a:rPr lang="en-US" sz="2000" dirty="0" err="1"/>
              <a:t>recibe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nombre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Radio</a:t>
            </a:r>
          </a:p>
          <a:p>
            <a:r>
              <a:rPr lang="en-US" sz="2000" dirty="0" err="1"/>
              <a:t>Posición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6" name="Imagen 5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8509394-DA85-4ABA-ADCE-A5D6197B3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5" t="45694" r="81326" b="50138"/>
          <a:stretch/>
        </p:blipFill>
        <p:spPr>
          <a:xfrm>
            <a:off x="1996805" y="3437887"/>
            <a:ext cx="1149039" cy="574519"/>
          </a:xfrm>
          <a:prstGeom prst="rect">
            <a:avLst/>
          </a:prstGeom>
        </p:spPr>
      </p:pic>
      <p:pic>
        <p:nvPicPr>
          <p:cNvPr id="8" name="Imagen 7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71945CA3-92B1-4EF6-8F00-BF1E077A54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93" t="53030" r="78673" b="43612"/>
          <a:stretch/>
        </p:blipFill>
        <p:spPr>
          <a:xfrm>
            <a:off x="3644814" y="3437887"/>
            <a:ext cx="1966553" cy="574519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F52CD8D4-6D1B-4834-BE74-95114F31D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60" t="59862" r="76640" b="33472"/>
          <a:stretch/>
        </p:blipFill>
        <p:spPr>
          <a:xfrm>
            <a:off x="1996805" y="4149741"/>
            <a:ext cx="1948652" cy="7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upload.wikimedia.org/wikipedia/commons/thumb/3/3e/First_members_of_Fibonacci_sequence.svg/280px-First_members_of_Fibonacci_sequence.svg.png">
            <a:extLst>
              <a:ext uri="{FF2B5EF4-FFF2-40B4-BE49-F238E27FC236}">
                <a16:creationId xmlns:a16="http://schemas.microsoft.com/office/drawing/2014/main" id="{A25E0721-3841-489B-B456-64558E27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619" y="2285015"/>
            <a:ext cx="3582713" cy="268703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1C5F7E-63E9-42DE-8E8D-3BE18BEA7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/>
              <a:t>De dónde vino?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7FD816-CBEF-41F6-BD93-A7A8CDE05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682253" cy="3844852"/>
          </a:xfrm>
        </p:spPr>
        <p:txBody>
          <a:bodyPr>
            <a:normAutofit/>
          </a:bodyPr>
          <a:lstStyle/>
          <a:p>
            <a:r>
              <a:rPr lang="es-MX" sz="1800" dirty="0" err="1"/>
              <a:t>Suseción</a:t>
            </a:r>
            <a:r>
              <a:rPr lang="es-MX" sz="1800" dirty="0"/>
              <a:t> de Fibonacci, que es la variable de las ecuaciones.</a:t>
            </a:r>
          </a:p>
          <a:p>
            <a:r>
              <a:rPr lang="es-MX" sz="1800" dirty="0"/>
              <a:t>Fórmula </a:t>
            </a:r>
          </a:p>
        </p:txBody>
      </p:sp>
      <p:pic>
        <p:nvPicPr>
          <p:cNvPr id="7" name="Imagen 6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B2571F28-C992-4F42-ADF9-4CDA51B3A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9" t="53612" r="76563" b="39861"/>
          <a:stretch/>
        </p:blipFill>
        <p:spPr>
          <a:xfrm>
            <a:off x="2562226" y="3095624"/>
            <a:ext cx="1986062" cy="666751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9EBCC3FB-AEA1-4EC2-AC4F-E6A820CBD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28" t="31388" r="50625" b="64583"/>
          <a:stretch/>
        </p:blipFill>
        <p:spPr>
          <a:xfrm>
            <a:off x="457095" y="4457700"/>
            <a:ext cx="4996919" cy="514350"/>
          </a:xfrm>
          <a:prstGeom prst="rect">
            <a:avLst/>
          </a:prstGeom>
        </p:spPr>
      </p:pic>
      <p:pic>
        <p:nvPicPr>
          <p:cNvPr id="2054" name="Picture 6" descr="https://upload.wikimedia.org/wikipedia/commons/thumb/e/ea/Fibonacci_phi.JPG/220px-Fibonacci_phi.JPG">
            <a:extLst>
              <a:ext uri="{FF2B5EF4-FFF2-40B4-BE49-F238E27FC236}">
                <a16:creationId xmlns:a16="http://schemas.microsoft.com/office/drawing/2014/main" id="{A91B8824-AB4E-4C96-9CB1-3FA14FB8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90" y="2336873"/>
            <a:ext cx="2095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8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4">
            <a:extLst>
              <a:ext uri="{FF2B5EF4-FFF2-40B4-BE49-F238E27FC236}">
                <a16:creationId xmlns:a16="http://schemas.microsoft.com/office/drawing/2014/main" id="{E0712045-48FF-4659-B037-63C6A606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5" y="2550014"/>
            <a:ext cx="5639886" cy="317243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394191-7E83-415E-8781-88171D6F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 dirty="0" err="1"/>
              <a:t>Concretación</a:t>
            </a:r>
            <a:r>
              <a:rPr lang="es-MX" dirty="0"/>
              <a:t>…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 dirty="0"/>
              <a:t>De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modo</a:t>
            </a:r>
            <a:r>
              <a:rPr lang="en-US" sz="1800" dirty="0"/>
              <a:t>, </a:t>
            </a:r>
            <a:r>
              <a:rPr lang="en-US" sz="1800" dirty="0" err="1"/>
              <a:t>usamos</a:t>
            </a:r>
            <a:r>
              <a:rPr lang="en-US" sz="1800" dirty="0"/>
              <a:t> Julia para </a:t>
            </a:r>
            <a:r>
              <a:rPr lang="en-US" sz="1800" dirty="0" err="1"/>
              <a:t>sacar</a:t>
            </a:r>
            <a:r>
              <a:rPr lang="en-US" sz="1800" dirty="0"/>
              <a:t> las variables.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313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1D4B7-1A7E-4402-A7F1-31C68D77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Fin</a:t>
            </a:r>
          </a:p>
        </p:txBody>
      </p:sp>
      <p:pic>
        <p:nvPicPr>
          <p:cNvPr id="3074" name="Picture 2" descr="LT-2007-10litų-Aušros vartai-b.png">
            <a:extLst>
              <a:ext uri="{FF2B5EF4-FFF2-40B4-BE49-F238E27FC236}">
                <a16:creationId xmlns:a16="http://schemas.microsoft.com/office/drawing/2014/main" id="{35652544-8186-49E6-B5EB-17ABEA68EA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16" y="2637509"/>
            <a:ext cx="3449483" cy="346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336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</TotalTime>
  <Words>59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Berlín</vt:lpstr>
      <vt:lpstr>Espiral De Fibonacci </vt:lpstr>
      <vt:lpstr>Como se hizo…</vt:lpstr>
      <vt:lpstr>De dónde vino?</vt:lpstr>
      <vt:lpstr>Concretación…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Espiral De Fibonacci </dc:title>
  <dc:creator>Ivan Rodriguez</dc:creator>
  <cp:lastModifiedBy>Ivan Rodriguez</cp:lastModifiedBy>
  <cp:revision>3</cp:revision>
  <dcterms:created xsi:type="dcterms:W3CDTF">2018-01-09T17:48:12Z</dcterms:created>
  <dcterms:modified xsi:type="dcterms:W3CDTF">2018-01-09T18:08:24Z</dcterms:modified>
</cp:coreProperties>
</file>