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383935-E2E2-4E01-BC2C-82321793EFF9}" type="datetimeFigureOut">
              <a:rPr lang="es-MX" smtClean="0"/>
              <a:t>09/01/2018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323A29-3F19-4788-A520-DF82BADC1F9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392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Intensidad de ondas armónicas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2928934"/>
            <a:ext cx="7772400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MX" dirty="0" smtClean="0"/>
              <a:t>Integrantes:</a:t>
            </a:r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Sánchez Otero Erick </a:t>
            </a:r>
            <a:r>
              <a:rPr lang="es-MX" dirty="0" err="1" smtClean="0"/>
              <a:t>Danniel</a:t>
            </a:r>
            <a:endParaRPr lang="es-MX" dirty="0" smtClean="0"/>
          </a:p>
          <a:p>
            <a:pPr algn="l"/>
            <a:endParaRPr lang="es-MX" dirty="0" smtClean="0"/>
          </a:p>
          <a:p>
            <a:pPr algn="l"/>
            <a:r>
              <a:rPr lang="es-MX" dirty="0" smtClean="0"/>
              <a:t>Velasco Santiago Albert Javier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043890" cy="4525963"/>
          </a:xfrm>
        </p:spPr>
        <p:txBody>
          <a:bodyPr anchor="t"/>
          <a:lstStyle/>
          <a:p>
            <a:pPr>
              <a:buFont typeface="Wingdings" pitchFamily="2" charset="2"/>
              <a:buChar char="§"/>
            </a:pPr>
            <a:r>
              <a:rPr lang="es-MX" dirty="0" smtClean="0"/>
              <a:t>Son las ondas que son descritas por una función seno o coseno,</a:t>
            </a:r>
          </a:p>
          <a:p>
            <a:pPr>
              <a:buFont typeface="Wingdings" pitchFamily="2" charset="2"/>
              <a:buChar char="§"/>
            </a:pPr>
            <a:r>
              <a:rPr lang="es-MX" dirty="0" smtClean="0"/>
              <a:t>Su</a:t>
            </a:r>
            <a:r>
              <a:rPr lang="es-MX" dirty="0" smtClean="0"/>
              <a:t> </a:t>
            </a:r>
            <a:r>
              <a:rPr lang="es-MX" dirty="0" smtClean="0"/>
              <a:t>intensidad está descrita por la ecuación:</a:t>
            </a:r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endParaRPr lang="es-MX" dirty="0" smtClean="0"/>
          </a:p>
          <a:p>
            <a:pPr>
              <a:buFont typeface="Wingdings" pitchFamily="2" charset="2"/>
              <a:buChar char="§"/>
            </a:pPr>
            <a:r>
              <a:rPr lang="es-MX" dirty="0" smtClean="0"/>
              <a:t>La intensidad se mide en: </a:t>
            </a:r>
          </a:p>
          <a:p>
            <a:pPr>
              <a:buNone/>
            </a:pPr>
            <a:r>
              <a:rPr lang="es-MX" dirty="0" smtClean="0"/>
              <a:t> </a:t>
            </a:r>
            <a:r>
              <a:rPr lang="es-MX" dirty="0" smtClean="0"/>
              <a:t>  	W/m</a:t>
            </a:r>
            <a:r>
              <a:rPr lang="es-MX" baseline="30000" dirty="0" smtClean="0"/>
              <a:t>2</a:t>
            </a:r>
            <a:r>
              <a:rPr lang="es-MX" dirty="0" smtClean="0"/>
              <a:t> = J/s = kg m</a:t>
            </a:r>
            <a:r>
              <a:rPr lang="es-MX" baseline="30000" dirty="0" smtClean="0"/>
              <a:t>2</a:t>
            </a:r>
            <a:r>
              <a:rPr lang="es-MX" dirty="0" smtClean="0"/>
              <a:t>/s</a:t>
            </a:r>
            <a:r>
              <a:rPr lang="es-MX" baseline="30000" dirty="0" smtClean="0"/>
              <a:t>3</a:t>
            </a:r>
            <a:endParaRPr lang="es-MX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Onda armónica</a:t>
            </a:r>
            <a:endParaRPr lang="es-MX" dirty="0"/>
          </a:p>
        </p:txBody>
      </p:sp>
      <p:pic>
        <p:nvPicPr>
          <p:cNvPr id="1026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000372"/>
            <a:ext cx="1828800" cy="1066800"/>
          </a:xfrm>
          <a:prstGeom prst="rect">
            <a:avLst/>
          </a:prstGeom>
          <a:noFill/>
        </p:spPr>
      </p:pic>
      <p:pic>
        <p:nvPicPr>
          <p:cNvPr id="1027" name="Picture 3" descr="C:\Users\betos\Desktop\Captur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071810"/>
            <a:ext cx="1485900" cy="94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57158" y="1500175"/>
            <a:ext cx="8429684" cy="1643074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El oído humano percibe sonidos desde                  10</a:t>
            </a:r>
            <a:r>
              <a:rPr lang="es-MX" sz="2400" baseline="30000" dirty="0" smtClean="0"/>
              <a:t>-12</a:t>
            </a:r>
            <a:r>
              <a:rPr lang="es-MX" sz="2400" dirty="0" smtClean="0"/>
              <a:t> W/m</a:t>
            </a:r>
            <a:r>
              <a:rPr lang="es-MX" sz="2400" baseline="30000" dirty="0" smtClean="0"/>
              <a:t>2</a:t>
            </a:r>
            <a:r>
              <a:rPr lang="es-MX" sz="2400" dirty="0" smtClean="0"/>
              <a:t> (</a:t>
            </a:r>
            <a:r>
              <a:rPr lang="es-MX" sz="2400" b="1" dirty="0" smtClean="0"/>
              <a:t>umbral de audibilidad</a:t>
            </a:r>
            <a:r>
              <a:rPr lang="es-MX" sz="2400" dirty="0" smtClean="0"/>
              <a:t>, </a:t>
            </a:r>
            <a:r>
              <a:rPr lang="es-MX" sz="2400" dirty="0" smtClean="0"/>
              <a:t>I</a:t>
            </a:r>
            <a:r>
              <a:rPr lang="es-MX" sz="2400" baseline="-25000" dirty="0" smtClean="0"/>
              <a:t>o</a:t>
            </a:r>
            <a:r>
              <a:rPr lang="es-MX" sz="2400" dirty="0" smtClean="0"/>
              <a:t>) y 1 W/m</a:t>
            </a:r>
            <a:r>
              <a:rPr lang="es-MX" sz="2400" baseline="30000" dirty="0" smtClean="0"/>
              <a:t>2</a:t>
            </a:r>
            <a:r>
              <a:rPr lang="es-MX" sz="2400" dirty="0" smtClean="0"/>
              <a:t> (</a:t>
            </a:r>
            <a:r>
              <a:rPr lang="es-MX" sz="2400" b="1" dirty="0" smtClean="0"/>
              <a:t>umbral de dolor</a:t>
            </a:r>
            <a:r>
              <a:rPr lang="es-MX" sz="2400" dirty="0" smtClean="0"/>
              <a:t>).</a:t>
            </a:r>
            <a:endParaRPr lang="es-MX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Intensidad dependiendo de la densidad del medio</a:t>
            </a:r>
            <a:endParaRPr lang="es-MX" dirty="0"/>
          </a:p>
        </p:txBody>
      </p:sp>
      <p:pic>
        <p:nvPicPr>
          <p:cNvPr id="2050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643182"/>
            <a:ext cx="5715000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usa una escala logarítmica para medir intensidades y se define en decibelios (dB)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pPr algn="ctr">
              <a:buNone/>
            </a:pPr>
            <a:r>
              <a:rPr lang="es-MX" dirty="0" smtClean="0"/>
              <a:t>	Siendo I</a:t>
            </a:r>
            <a:r>
              <a:rPr lang="es-MX" baseline="-25000" dirty="0" smtClean="0"/>
              <a:t>0</a:t>
            </a:r>
            <a:r>
              <a:rPr lang="es-MX" dirty="0" smtClean="0"/>
              <a:t> = 10</a:t>
            </a:r>
            <a:r>
              <a:rPr lang="es-MX" baseline="30000" dirty="0" smtClean="0"/>
              <a:t>-12</a:t>
            </a:r>
            <a:r>
              <a:rPr lang="es-MX" dirty="0" smtClean="0"/>
              <a:t> W/m</a:t>
            </a:r>
            <a:r>
              <a:rPr lang="es-MX" baseline="30000" dirty="0" smtClean="0"/>
              <a:t>2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3074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643182"/>
            <a:ext cx="3706689" cy="1571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4098" name="Picture 2" descr="C:\Users\betos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1571612"/>
            <a:ext cx="6770027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Nivel de intensidad</a:t>
            </a:r>
            <a:endParaRPr lang="es-MX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715172" cy="438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</TotalTime>
  <Words>83</Words>
  <Application>Microsoft Office PowerPoint</Application>
  <PresentationFormat>Presentación en pantalla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Concurrencia</vt:lpstr>
      <vt:lpstr>Intensidad de ondas armónicas</vt:lpstr>
      <vt:lpstr>Onda armónica</vt:lpstr>
      <vt:lpstr>Intensidad dependiendo de la densidad del medio</vt:lpstr>
      <vt:lpstr>Nivel de intensidad</vt:lpstr>
      <vt:lpstr>Nivel de intensidad</vt:lpstr>
      <vt:lpstr>Nivel de intensidad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Intensidad de ondas armónicas</dc:title>
  <dc:creator>betos</dc:creator>
  <cp:lastModifiedBy>betos</cp:lastModifiedBy>
  <cp:revision>8</cp:revision>
  <dcterms:created xsi:type="dcterms:W3CDTF">2018-01-09T15:00:09Z</dcterms:created>
  <dcterms:modified xsi:type="dcterms:W3CDTF">2018-01-09T16:01:39Z</dcterms:modified>
</cp:coreProperties>
</file>